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062541"/>
              </p:ext>
            </p:extLst>
          </p:nvPr>
        </p:nvGraphicFramePr>
        <p:xfrm>
          <a:off x="66657" y="1345851"/>
          <a:ext cx="4476278" cy="409151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90543"/>
                <a:gridCol w="2286000"/>
                <a:gridCol w="990600"/>
                <a:gridCol w="809135"/>
              </a:tblGrid>
              <a:tr h="33054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129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ADAM on Demand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Integration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19817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Updated latest External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Products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Help Integration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Available Support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admin 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392246"/>
              </p:ext>
            </p:extLst>
          </p:nvPr>
        </p:nvGraphicFramePr>
        <p:xfrm>
          <a:off x="4648200" y="1349892"/>
          <a:ext cx="4419600" cy="398410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2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318352"/>
              </p:ext>
            </p:extLst>
          </p:nvPr>
        </p:nvGraphicFramePr>
        <p:xfrm>
          <a:off x="4648200" y="3657600"/>
          <a:ext cx="4408067" cy="594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08765"/>
                <a:gridCol w="1099302"/>
              </a:tblGrid>
              <a:tr h="1422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17 April 2017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428464"/>
              </p:ext>
            </p:extLst>
          </p:nvPr>
        </p:nvGraphicFramePr>
        <p:xfrm>
          <a:off x="381000" y="6072095"/>
          <a:ext cx="3810000" cy="157181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63105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59128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2551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551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833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687644"/>
              </p:ext>
            </p:extLst>
          </p:nvPr>
        </p:nvGraphicFramePr>
        <p:xfrm>
          <a:off x="4267200" y="594360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173428"/>
              </p:ext>
            </p:extLst>
          </p:nvPr>
        </p:nvGraphicFramePr>
        <p:xfrm>
          <a:off x="5791200" y="6019800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834982"/>
              </p:ext>
            </p:extLst>
          </p:nvPr>
        </p:nvGraphicFramePr>
        <p:xfrm>
          <a:off x="7333266" y="5943600"/>
          <a:ext cx="1752600" cy="1549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962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846074"/>
              </p:ext>
            </p:extLst>
          </p:nvPr>
        </p:nvGraphicFramePr>
        <p:xfrm>
          <a:off x="4666266" y="5105400"/>
          <a:ext cx="4419600" cy="89452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263716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7448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745398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AIAHTML5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Amrita Vishnoi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058303"/>
              </p:ext>
            </p:extLst>
          </p:nvPr>
        </p:nvGraphicFramePr>
        <p:xfrm>
          <a:off x="4677459" y="4267200"/>
          <a:ext cx="4361223" cy="594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16906"/>
                <a:gridCol w="2144317"/>
              </a:tblGrid>
              <a:tr h="304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Current Reference Points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/>
                        <a:t>Product Sprint 34/17-April-17/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a406592e47d2376e3ab22940ba9fc39395cca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9851</TotalTime>
  <Words>137</Words>
  <Application>Microsoft Office PowerPoint</Application>
  <PresentationFormat>On-screen Show (4:3)</PresentationFormat>
  <Paragraphs>91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avishnoi</cp:lastModifiedBy>
  <cp:revision>386</cp:revision>
  <dcterms:created xsi:type="dcterms:W3CDTF">2014-07-24T17:49:54Z</dcterms:created>
  <dcterms:modified xsi:type="dcterms:W3CDTF">2017-04-24T11:24:57Z</dcterms:modified>
</cp:coreProperties>
</file>