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23206"/>
              </p:ext>
            </p:extLst>
          </p:nvPr>
        </p:nvGraphicFramePr>
        <p:xfrm>
          <a:off x="66657" y="1345851"/>
          <a:ext cx="4510716" cy="221595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8855"/>
                <a:gridCol w="2135288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310784"/>
              </p:ext>
            </p:extLst>
          </p:nvPr>
        </p:nvGraphicFramePr>
        <p:xfrm>
          <a:off x="4648200" y="1349892"/>
          <a:ext cx="4419600" cy="162190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6416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257748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664681"/>
              </p:ext>
            </p:extLst>
          </p:nvPr>
        </p:nvGraphicFramePr>
        <p:xfrm>
          <a:off x="76201" y="3581400"/>
          <a:ext cx="4495799" cy="1691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1496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59856"/>
              </p:ext>
            </p:extLst>
          </p:nvPr>
        </p:nvGraphicFramePr>
        <p:xfrm>
          <a:off x="102326" y="5341991"/>
          <a:ext cx="3810000" cy="14582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849781"/>
              </p:ext>
            </p:extLst>
          </p:nvPr>
        </p:nvGraphicFramePr>
        <p:xfrm>
          <a:off x="3973173" y="533400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3149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425133"/>
              </p:ext>
            </p:extLst>
          </p:nvPr>
        </p:nvGraphicFramePr>
        <p:xfrm>
          <a:off x="5650133" y="5334001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702073"/>
              </p:ext>
            </p:extLst>
          </p:nvPr>
        </p:nvGraphicFramePr>
        <p:xfrm>
          <a:off x="7345251" y="53340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149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437432"/>
              </p:ext>
            </p:extLst>
          </p:nvPr>
        </p:nvGraphicFramePr>
        <p:xfrm>
          <a:off x="4648200" y="41148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27498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756785"/>
              </p:ext>
            </p:extLst>
          </p:nvPr>
        </p:nvGraphicFramePr>
        <p:xfrm>
          <a:off x="4619135" y="2971800"/>
          <a:ext cx="4466731" cy="1143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Current Reference </a:t>
                      </a:r>
                      <a:r>
                        <a:rPr lang="en-US" sz="1500" b="1" dirty="0" smtClean="0"/>
                        <a:t>Points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</a:t>
                      </a:r>
                      <a:r>
                        <a:rPr lang="en-US" sz="1500" smtClean="0"/>
                        <a:t>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7091</TotalTime>
  <Words>86</Words>
  <Application>Microsoft Office PowerPoint</Application>
  <PresentationFormat>On-screen Show (4:3)</PresentationFormat>
  <Paragraphs>53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Pawan Kumar</cp:lastModifiedBy>
  <cp:revision>315</cp:revision>
  <dcterms:created xsi:type="dcterms:W3CDTF">2014-07-24T17:49:54Z</dcterms:created>
  <dcterms:modified xsi:type="dcterms:W3CDTF">2016-03-02T10:06:36Z</dcterms:modified>
</cp:coreProperties>
</file>