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491570"/>
              </p:ext>
            </p:extLst>
          </p:nvPr>
        </p:nvGraphicFramePr>
        <p:xfrm>
          <a:off x="66657" y="1345851"/>
          <a:ext cx="4510716" cy="192950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4343"/>
                <a:gridCol w="2209800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IE specific issue fixes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439856"/>
              </p:ext>
            </p:extLst>
          </p:nvPr>
        </p:nvGraphicFramePr>
        <p:xfrm>
          <a:off x="4648200" y="1349892"/>
          <a:ext cx="4419600" cy="50813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Dissectible Anatomy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Defect fixed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 Clinical Illustration</a:t>
                      </a:r>
                      <a:endParaRPr lang="en-US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               Defect </a:t>
                      </a:r>
                      <a:r>
                        <a:rPr lang="en-US" sz="1200" baseline="0" dirty="0" smtClean="0"/>
                        <a:t>fixed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strike="noStrike" smtClean="0">
                          <a:solidFill>
                            <a:srgbClr val="000000"/>
                          </a:solidFill>
                          <a:latin typeface="+mn-lt"/>
                        </a:rPr>
                        <a:t>3. </a:t>
                      </a:r>
                      <a:r>
                        <a:rPr lang="en-IN" sz="1200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Highlight Options Optimization – In Progress</a:t>
                      </a:r>
                      <a:endParaRPr lang="en-IN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2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baseline="0" dirty="0" smtClean="0"/>
                    </a:p>
                    <a:p>
                      <a:pPr marL="457200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228443"/>
              </p:ext>
            </p:extLst>
          </p:nvPr>
        </p:nvGraphicFramePr>
        <p:xfrm>
          <a:off x="47137" y="4577862"/>
          <a:ext cx="4495799" cy="17830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Bug Fixing in  DA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 – Dec- 2016/15 Dec-2016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14031"/>
              </p:ext>
            </p:extLst>
          </p:nvPr>
        </p:nvGraphicFramePr>
        <p:xfrm>
          <a:off x="76200" y="6023795"/>
          <a:ext cx="3810000" cy="166840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86239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654010"/>
              </p:ext>
            </p:extLst>
          </p:nvPr>
        </p:nvGraphicFramePr>
        <p:xfrm>
          <a:off x="3962400" y="611378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742488"/>
              </p:ext>
            </p:extLst>
          </p:nvPr>
        </p:nvGraphicFramePr>
        <p:xfrm>
          <a:off x="5638800" y="6114067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18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654637"/>
              </p:ext>
            </p:extLst>
          </p:nvPr>
        </p:nvGraphicFramePr>
        <p:xfrm>
          <a:off x="7286082" y="61214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145348"/>
              </p:ext>
            </p:extLst>
          </p:nvPr>
        </p:nvGraphicFramePr>
        <p:xfrm>
          <a:off x="4724400" y="4572001"/>
          <a:ext cx="4419600" cy="1219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83587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3561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367762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Adam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Interactive Anatomy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 Nov 2016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Amrita Vishnoi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Dec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177775"/>
              </p:ext>
            </p:extLst>
          </p:nvPr>
        </p:nvGraphicFramePr>
        <p:xfrm>
          <a:off x="4677649" y="3200400"/>
          <a:ext cx="4361223" cy="1143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16906"/>
                <a:gridCol w="2144317"/>
              </a:tblGrid>
              <a:tr h="256032">
                <a:tc>
                  <a:txBody>
                    <a:bodyPr/>
                    <a:lstStyle/>
                    <a:p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a406592e47d2376e3ab22940ba9fc39395cca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9165</TotalTime>
  <Words>144</Words>
  <Application>Microsoft Office PowerPoint</Application>
  <PresentationFormat>On-screen Show (4:3)</PresentationFormat>
  <Paragraphs>88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avishnoi</cp:lastModifiedBy>
  <cp:revision>349</cp:revision>
  <dcterms:created xsi:type="dcterms:W3CDTF">2014-07-24T17:49:54Z</dcterms:created>
  <dcterms:modified xsi:type="dcterms:W3CDTF">2016-12-05T07:49:07Z</dcterms:modified>
</cp:coreProperties>
</file>