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193184"/>
              </p:ext>
            </p:extLst>
          </p:nvPr>
        </p:nvGraphicFramePr>
        <p:xfrm>
          <a:off x="66657" y="1345851"/>
          <a:ext cx="4510716" cy="19295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936055"/>
              </p:ext>
            </p:extLst>
          </p:nvPr>
        </p:nvGraphicFramePr>
        <p:xfrm>
          <a:off x="4648200" y="1349892"/>
          <a:ext cx="4419600" cy="480706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Defect </a:t>
                      </a:r>
                      <a:r>
                        <a:rPr lang="en-US" sz="1200" baseline="0" dirty="0" smtClean="0"/>
                        <a:t>fixed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Implementation of highlight and extract functionality in different  scenario</a:t>
                      </a: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 Clinical Illustration</a:t>
                      </a:r>
                      <a:endParaRPr lang="en-US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           Defect </a:t>
                      </a:r>
                      <a:r>
                        <a:rPr lang="en-US" sz="1200" baseline="0" dirty="0" smtClean="0"/>
                        <a:t>fixed</a:t>
                      </a:r>
                      <a:endParaRPr lang="en-US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730044"/>
              </p:ext>
            </p:extLst>
          </p:nvPr>
        </p:nvGraphicFramePr>
        <p:xfrm>
          <a:off x="47137" y="4577862"/>
          <a:ext cx="4495799" cy="14173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Bug Fixing in  DA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25</a:t>
                      </a:r>
                      <a:r>
                        <a:rPr lang="en-US" sz="1200" baseline="0" dirty="0" smtClean="0"/>
                        <a:t> Nov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baseline="0" dirty="0" smtClean="0"/>
                        <a:t>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85753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29(major)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517372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87250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27808"/>
              </p:ext>
            </p:extLst>
          </p:nvPr>
        </p:nvGraphicFramePr>
        <p:xfrm>
          <a:off x="4624944" y="48006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73037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 Sep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 Sep  2016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71917"/>
              </p:ext>
            </p:extLst>
          </p:nvPr>
        </p:nvGraphicFramePr>
        <p:xfrm>
          <a:off x="4619135" y="3505200"/>
          <a:ext cx="4466731" cy="1295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9144</TotalTime>
  <Words>137</Words>
  <Application>Microsoft Office PowerPoint</Application>
  <PresentationFormat>On-screen Show (4:3)</PresentationFormat>
  <Paragraphs>82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343</cp:revision>
  <dcterms:created xsi:type="dcterms:W3CDTF">2014-07-24T17:49:54Z</dcterms:created>
  <dcterms:modified xsi:type="dcterms:W3CDTF">2016-11-29T11:36:16Z</dcterms:modified>
</cp:coreProperties>
</file>