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1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55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6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0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0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8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8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1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1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50EB2-80FB-41EE-8A01-CF40B1417296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189F-AACC-4220-90A7-70D9EF2F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5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Branching Workflow – </a:t>
            </a:r>
            <a:r>
              <a:rPr lang="en-US" dirty="0" err="1" smtClean="0"/>
              <a:t>GitLab</a:t>
            </a:r>
            <a:r>
              <a:rPr lang="en-US" smtClean="0"/>
              <a:t/>
            </a:r>
            <a:br>
              <a:rPr lang="en-US" smtClean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8649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Workflow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58986" y="1895608"/>
            <a:ext cx="1981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Develop Branch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44486" y="3061854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Feature 1 Branch</a:t>
            </a:r>
            <a:endParaRPr lang="en-US" dirty="0"/>
          </a:p>
        </p:txBody>
      </p:sp>
      <p:cxnSp>
        <p:nvCxnSpPr>
          <p:cNvPr id="8" name="Elbow Connector 7"/>
          <p:cNvCxnSpPr>
            <a:stCxn id="4" idx="1"/>
          </p:cNvCxnSpPr>
          <p:nvPr/>
        </p:nvCxnSpPr>
        <p:spPr>
          <a:xfrm rot="10800000" flipV="1">
            <a:off x="3756312" y="2352808"/>
            <a:ext cx="602674" cy="7090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57200" y="3061854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Feature 2 Branch</a:t>
            </a:r>
            <a:endParaRPr lang="en-US" dirty="0"/>
          </a:p>
        </p:txBody>
      </p:sp>
      <p:cxnSp>
        <p:nvCxnSpPr>
          <p:cNvPr id="11" name="Elbow Connector 10"/>
          <p:cNvCxnSpPr>
            <a:stCxn id="4" idx="1"/>
            <a:endCxn id="9" idx="0"/>
          </p:cNvCxnSpPr>
          <p:nvPr/>
        </p:nvCxnSpPr>
        <p:spPr>
          <a:xfrm rot="10800000" flipV="1">
            <a:off x="1409700" y="2352808"/>
            <a:ext cx="2949286" cy="70904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370734" y="4638807"/>
            <a:ext cx="2492086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 Review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6" idx="2"/>
          </p:cNvCxnSpPr>
          <p:nvPr/>
        </p:nvCxnSpPr>
        <p:spPr>
          <a:xfrm flipH="1">
            <a:off x="2834986" y="3747654"/>
            <a:ext cx="762000" cy="8911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409700" y="3828318"/>
            <a:ext cx="952500" cy="810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57200" y="3929493"/>
            <a:ext cx="125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Merge Request by Developer after completing work on their respective Feature Branches</a:t>
            </a:r>
            <a:endParaRPr lang="en-US" sz="1200" dirty="0"/>
          </a:p>
        </p:txBody>
      </p:sp>
      <p:cxnSp>
        <p:nvCxnSpPr>
          <p:cNvPr id="48" name="Elbow Connector 47"/>
          <p:cNvCxnSpPr>
            <a:stCxn id="18" idx="6"/>
            <a:endCxn id="4" idx="2"/>
          </p:cNvCxnSpPr>
          <p:nvPr/>
        </p:nvCxnSpPr>
        <p:spPr>
          <a:xfrm flipV="1">
            <a:off x="3862820" y="2810008"/>
            <a:ext cx="1486766" cy="240029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501986" y="4009978"/>
            <a:ext cx="1440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After code review merge the feature branches with Develop branch and then delete the Feature branches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6854536" y="16002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Master Branch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1059874" y="1891143"/>
            <a:ext cx="3299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Feature branches created by developers before beginning work on respective features</a:t>
            </a:r>
            <a:endParaRPr lang="en-US" sz="1200" dirty="0"/>
          </a:p>
        </p:txBody>
      </p:sp>
      <p:sp>
        <p:nvSpPr>
          <p:cNvPr id="68" name="Oval 67"/>
          <p:cNvSpPr/>
          <p:nvPr/>
        </p:nvSpPr>
        <p:spPr>
          <a:xfrm>
            <a:off x="7143750" y="5350563"/>
            <a:ext cx="1877290" cy="862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to Production</a:t>
            </a:r>
            <a:endParaRPr lang="en-US" dirty="0"/>
          </a:p>
        </p:txBody>
      </p:sp>
      <p:cxnSp>
        <p:nvCxnSpPr>
          <p:cNvPr id="70" name="Straight Arrow Connector 69"/>
          <p:cNvCxnSpPr>
            <a:endCxn id="68" idx="0"/>
          </p:cNvCxnSpPr>
          <p:nvPr/>
        </p:nvCxnSpPr>
        <p:spPr>
          <a:xfrm>
            <a:off x="8082395" y="2514600"/>
            <a:ext cx="0" cy="28359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6019800" y="3200400"/>
            <a:ext cx="1524000" cy="7290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to UAT</a:t>
            </a:r>
            <a:endParaRPr lang="en-US" dirty="0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6019800" y="2810008"/>
            <a:ext cx="457200" cy="390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74" idx="0"/>
            <a:endCxn id="50" idx="2"/>
          </p:cNvCxnSpPr>
          <p:nvPr/>
        </p:nvCxnSpPr>
        <p:spPr>
          <a:xfrm flipV="1">
            <a:off x="6781800" y="2514600"/>
            <a:ext cx="910936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8082395" y="3564946"/>
            <a:ext cx="938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Set version number label on Master branch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339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Hotfix Workflow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44486" y="3061854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Hotfix1 Branch</a:t>
            </a:r>
            <a:endParaRPr lang="en-US" dirty="0"/>
          </a:p>
        </p:txBody>
      </p:sp>
      <p:cxnSp>
        <p:nvCxnSpPr>
          <p:cNvPr id="6" name="Elbow Connector 5"/>
          <p:cNvCxnSpPr>
            <a:stCxn id="33" idx="0"/>
            <a:endCxn id="5" idx="0"/>
          </p:cNvCxnSpPr>
          <p:nvPr/>
        </p:nvCxnSpPr>
        <p:spPr>
          <a:xfrm rot="16200000" flipH="1" flipV="1">
            <a:off x="5147345" y="231579"/>
            <a:ext cx="1279916" cy="4380634"/>
          </a:xfrm>
          <a:prstGeom prst="bentConnector3">
            <a:avLst>
              <a:gd name="adj1" fmla="val -1786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57200" y="3061854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Hotfix 2 Branch</a:t>
            </a:r>
            <a:endParaRPr lang="en-US" dirty="0"/>
          </a:p>
        </p:txBody>
      </p:sp>
      <p:cxnSp>
        <p:nvCxnSpPr>
          <p:cNvPr id="8" name="Elbow Connector 7"/>
          <p:cNvCxnSpPr>
            <a:stCxn id="33" idx="0"/>
            <a:endCxn id="7" idx="0"/>
          </p:cNvCxnSpPr>
          <p:nvPr/>
        </p:nvCxnSpPr>
        <p:spPr>
          <a:xfrm rot="16200000" flipH="1" flipV="1">
            <a:off x="4053702" y="-862064"/>
            <a:ext cx="1279916" cy="6567920"/>
          </a:xfrm>
          <a:prstGeom prst="bentConnector3">
            <a:avLst>
              <a:gd name="adj1" fmla="val -1786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370734" y="4638807"/>
            <a:ext cx="2492086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 Review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flipH="1">
            <a:off x="2834986" y="3747654"/>
            <a:ext cx="762000" cy="8911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409700" y="3828318"/>
            <a:ext cx="952500" cy="810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3929493"/>
            <a:ext cx="1255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Merge Request by Developer after completing work on their respective Hotfix Branches</a:t>
            </a:r>
            <a:endParaRPr lang="en-US" sz="1200" dirty="0"/>
          </a:p>
        </p:txBody>
      </p:sp>
      <p:cxnSp>
        <p:nvCxnSpPr>
          <p:cNvPr id="13" name="Elbow Connector 12"/>
          <p:cNvCxnSpPr>
            <a:stCxn id="9" idx="6"/>
          </p:cNvCxnSpPr>
          <p:nvPr/>
        </p:nvCxnSpPr>
        <p:spPr>
          <a:xfrm flipV="1">
            <a:off x="3862820" y="2926949"/>
            <a:ext cx="1239551" cy="228335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02876" y="4876800"/>
            <a:ext cx="14408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After code review merge the Hotfix branches with Master branch as well as Develop and then delete the Hotfix branches</a:t>
            </a:r>
            <a:endParaRPr lang="en-US" sz="1200" dirty="0"/>
          </a:p>
        </p:txBody>
      </p:sp>
      <p:cxnSp>
        <p:nvCxnSpPr>
          <p:cNvPr id="16" name="Straight Arrow Connector 15"/>
          <p:cNvCxnSpPr>
            <a:stCxn id="26" idx="6"/>
            <a:endCxn id="33" idx="1"/>
          </p:cNvCxnSpPr>
          <p:nvPr/>
        </p:nvCxnSpPr>
        <p:spPr>
          <a:xfrm flipV="1">
            <a:off x="6318538" y="2239138"/>
            <a:ext cx="668482" cy="113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09700" y="1915972"/>
            <a:ext cx="1975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Hotfix branches created by developers </a:t>
            </a:r>
            <a:r>
              <a:rPr lang="en-US" sz="1200" dirty="0" smtClean="0"/>
              <a:t>from Master branch before </a:t>
            </a:r>
            <a:r>
              <a:rPr lang="en-US" sz="1200" dirty="0" smtClean="0"/>
              <a:t>beginning work on respective </a:t>
            </a:r>
            <a:r>
              <a:rPr lang="en-US" sz="1200" dirty="0" smtClean="0"/>
              <a:t>hot fixes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5432713" y="3646607"/>
            <a:ext cx="1981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Develop Branch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029575" y="3646607"/>
            <a:ext cx="938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Set version number label on Master branch</a:t>
            </a:r>
            <a:endParaRPr lang="en-US" sz="1200" dirty="0"/>
          </a:p>
        </p:txBody>
      </p:sp>
      <p:sp>
        <p:nvSpPr>
          <p:cNvPr id="25" name="Oval 24"/>
          <p:cNvSpPr/>
          <p:nvPr/>
        </p:nvSpPr>
        <p:spPr>
          <a:xfrm>
            <a:off x="7090930" y="5350563"/>
            <a:ext cx="1877290" cy="862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to Production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33" idx="2"/>
            <a:endCxn id="25" idx="0"/>
          </p:cNvCxnSpPr>
          <p:nvPr/>
        </p:nvCxnSpPr>
        <p:spPr>
          <a:xfrm>
            <a:off x="7977620" y="2696338"/>
            <a:ext cx="51955" cy="2654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6888" y="1698181"/>
            <a:ext cx="1771650" cy="13092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to UAT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987020" y="1781938"/>
            <a:ext cx="1981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Master Branch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26" idx="4"/>
            <a:endCxn id="18" idx="0"/>
          </p:cNvCxnSpPr>
          <p:nvPr/>
        </p:nvCxnSpPr>
        <p:spPr>
          <a:xfrm>
            <a:off x="5432713" y="3007435"/>
            <a:ext cx="990600" cy="639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Issues Workflow - </a:t>
            </a:r>
            <a:r>
              <a:rPr lang="en-US" dirty="0" err="1" smtClean="0"/>
              <a:t>Redmine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Development/Support Workflow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7526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 Started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2673" y="17526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Progress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3740727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Needs Clarification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19600" y="3740727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Ready for QA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965372" y="46482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QA Pass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>
            <a:off x="2133600" y="2057400"/>
            <a:ext cx="22790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5327" y="1780401"/>
            <a:ext cx="1515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Development Started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6920345" y="28956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QA Fail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5" idx="2"/>
            <a:endCxn id="7" idx="0"/>
          </p:cNvCxnSpPr>
          <p:nvPr/>
        </p:nvCxnSpPr>
        <p:spPr>
          <a:xfrm>
            <a:off x="5212773" y="2362200"/>
            <a:ext cx="6927" cy="1378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3"/>
            <a:endCxn id="13" idx="1"/>
          </p:cNvCxnSpPr>
          <p:nvPr/>
        </p:nvCxnSpPr>
        <p:spPr>
          <a:xfrm flipV="1">
            <a:off x="6019800" y="3200400"/>
            <a:ext cx="900545" cy="845127"/>
          </a:xfrm>
          <a:prstGeom prst="bentConnector3">
            <a:avLst>
              <a:gd name="adj1" fmla="val 5153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7" idx="3"/>
            <a:endCxn id="8" idx="1"/>
          </p:cNvCxnSpPr>
          <p:nvPr/>
        </p:nvCxnSpPr>
        <p:spPr>
          <a:xfrm>
            <a:off x="6019800" y="4045527"/>
            <a:ext cx="945572" cy="90747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2"/>
            <a:endCxn id="6" idx="0"/>
          </p:cNvCxnSpPr>
          <p:nvPr/>
        </p:nvCxnSpPr>
        <p:spPr>
          <a:xfrm>
            <a:off x="1333500" y="2362200"/>
            <a:ext cx="0" cy="1378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endCxn id="6" idx="3"/>
          </p:cNvCxnSpPr>
          <p:nvPr/>
        </p:nvCxnSpPr>
        <p:spPr>
          <a:xfrm rot="10800000" flipV="1">
            <a:off x="2133601" y="2209799"/>
            <a:ext cx="2279073" cy="1835727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979227" y="58674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Close</a:t>
            </a:r>
            <a:endParaRPr lang="en-US" dirty="0"/>
          </a:p>
        </p:txBody>
      </p:sp>
      <p:cxnSp>
        <p:nvCxnSpPr>
          <p:cNvPr id="32" name="Elbow Connector 31"/>
          <p:cNvCxnSpPr>
            <a:stCxn id="13" idx="0"/>
            <a:endCxn id="5" idx="3"/>
          </p:cNvCxnSpPr>
          <p:nvPr/>
        </p:nvCxnSpPr>
        <p:spPr>
          <a:xfrm rot="16200000" flipV="1">
            <a:off x="6447559" y="1622714"/>
            <a:ext cx="838200" cy="170757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8" idx="2"/>
            <a:endCxn id="30" idx="0"/>
          </p:cNvCxnSpPr>
          <p:nvPr/>
        </p:nvCxnSpPr>
        <p:spPr>
          <a:xfrm>
            <a:off x="7765472" y="5257800"/>
            <a:ext cx="13855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33400" y="57912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Rejected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2"/>
            <a:endCxn id="20" idx="0"/>
          </p:cNvCxnSpPr>
          <p:nvPr/>
        </p:nvCxnSpPr>
        <p:spPr>
          <a:xfrm>
            <a:off x="1333500" y="4350327"/>
            <a:ext cx="0" cy="1440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1"/>
            <a:endCxn id="20" idx="1"/>
          </p:cNvCxnSpPr>
          <p:nvPr/>
        </p:nvCxnSpPr>
        <p:spPr>
          <a:xfrm rot="10800000" flipV="1">
            <a:off x="533400" y="2057400"/>
            <a:ext cx="12700" cy="40386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64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Product Roadmap Workflow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Roadmap Workflow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62000" y="1600200"/>
            <a:ext cx="2209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Create a Product Version and set a Release Date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724400" y="1579418"/>
            <a:ext cx="2209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Assign Target Version to an Issue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3"/>
            <a:endCxn id="7" idx="1"/>
          </p:cNvCxnSpPr>
          <p:nvPr/>
        </p:nvCxnSpPr>
        <p:spPr>
          <a:xfrm flipV="1">
            <a:off x="2971800" y="2036618"/>
            <a:ext cx="1752600" cy="20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724400" y="4970316"/>
            <a:ext cx="2209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Close the previous Version on Release Date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724400" y="3016825"/>
            <a:ext cx="2209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Rollover Unfinished Issues to the new version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62000" y="3016825"/>
            <a:ext cx="2209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Create new Product Version and set a Release Date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3"/>
            <a:endCxn id="12" idx="1"/>
          </p:cNvCxnSpPr>
          <p:nvPr/>
        </p:nvCxnSpPr>
        <p:spPr>
          <a:xfrm>
            <a:off x="2971800" y="3512125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11" idx="0"/>
          </p:cNvCxnSpPr>
          <p:nvPr/>
        </p:nvCxnSpPr>
        <p:spPr>
          <a:xfrm>
            <a:off x="5829300" y="4007425"/>
            <a:ext cx="0" cy="9628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64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34e48b7b0d02baece491f9163d6e77a13551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211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Branching Workflow – GitLab </vt:lpstr>
      <vt:lpstr>Development Workflow</vt:lpstr>
      <vt:lpstr>Production Hotfix Workflow</vt:lpstr>
      <vt:lpstr>Issues Workflow - Redmine</vt:lpstr>
      <vt:lpstr>Development/Support Workflow</vt:lpstr>
      <vt:lpstr>Product Roadmap Workflow</vt:lpstr>
      <vt:lpstr>Product Roadmap Workflow</vt:lpstr>
    </vt:vector>
  </TitlesOfParts>
  <Company>planetonline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Development Workflow</dc:title>
  <dc:creator>Ashish Jain</dc:creator>
  <cp:lastModifiedBy>Ashish Jain</cp:lastModifiedBy>
  <cp:revision>21</cp:revision>
  <dcterms:created xsi:type="dcterms:W3CDTF">2015-10-28T09:33:49Z</dcterms:created>
  <dcterms:modified xsi:type="dcterms:W3CDTF">2016-01-15T09:28:43Z</dcterms:modified>
</cp:coreProperties>
</file>