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63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7826" autoAdjust="0"/>
  </p:normalViewPr>
  <p:slideViewPr>
    <p:cSldViewPr>
      <p:cViewPr>
        <p:scale>
          <a:sx n="81" d="100"/>
          <a:sy n="81" d="100"/>
        </p:scale>
        <p:origin x="156" y="5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E11334-1DC8-4D33-A942-76A0E6E926F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E49E2CE-1790-4D04-93DF-C5320022AFF0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Initiating</a:t>
          </a:r>
          <a:endParaRPr lang="en-US" sz="1300" b="1" dirty="0">
            <a:solidFill>
              <a:schemeClr val="tx1"/>
            </a:solidFill>
          </a:endParaRPr>
        </a:p>
      </dgm:t>
    </dgm:pt>
    <dgm:pt modelId="{A4DC2382-815E-465A-8308-8AB6571D3DC9}" type="parTrans" cxnId="{01425FF4-DB42-427B-B0DC-F5D79B4BA471}">
      <dgm:prSet/>
      <dgm:spPr/>
      <dgm:t>
        <a:bodyPr/>
        <a:lstStyle/>
        <a:p>
          <a:endParaRPr lang="en-US"/>
        </a:p>
      </dgm:t>
    </dgm:pt>
    <dgm:pt modelId="{BBC71F8F-938B-467D-8ADA-8FA32EEE18A4}" type="sibTrans" cxnId="{01425FF4-DB42-427B-B0DC-F5D79B4BA471}">
      <dgm:prSet/>
      <dgm:spPr/>
      <dgm:t>
        <a:bodyPr/>
        <a:lstStyle/>
        <a:p>
          <a:endParaRPr lang="en-US"/>
        </a:p>
      </dgm:t>
    </dgm:pt>
    <dgm:pt modelId="{81B3595C-46FB-4D3A-8DCD-62B25E061101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Requirements</a:t>
          </a:r>
          <a:endParaRPr lang="en-US" sz="1300" b="1" dirty="0">
            <a:solidFill>
              <a:schemeClr val="tx1"/>
            </a:solidFill>
          </a:endParaRPr>
        </a:p>
      </dgm:t>
    </dgm:pt>
    <dgm:pt modelId="{BD1C97F9-5903-43BF-939F-B1F666A7CA10}" type="parTrans" cxnId="{0AB0A736-E0A9-4D0F-A647-56C688223E7B}">
      <dgm:prSet/>
      <dgm:spPr/>
      <dgm:t>
        <a:bodyPr/>
        <a:lstStyle/>
        <a:p>
          <a:endParaRPr lang="en-US"/>
        </a:p>
      </dgm:t>
    </dgm:pt>
    <dgm:pt modelId="{3C39FB85-AFB9-44C6-BC5E-6C97B19680FC}" type="sibTrans" cxnId="{0AB0A736-E0A9-4D0F-A647-56C688223E7B}">
      <dgm:prSet/>
      <dgm:spPr/>
      <dgm:t>
        <a:bodyPr/>
        <a:lstStyle/>
        <a:p>
          <a:endParaRPr lang="en-US"/>
        </a:p>
      </dgm:t>
    </dgm:pt>
    <dgm:pt modelId="{588F64DA-23A5-4B05-A305-8661423DB10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Design</a:t>
          </a:r>
          <a:endParaRPr lang="en-US" sz="1300" b="1" dirty="0">
            <a:solidFill>
              <a:schemeClr val="tx1"/>
            </a:solidFill>
          </a:endParaRPr>
        </a:p>
      </dgm:t>
    </dgm:pt>
    <dgm:pt modelId="{6DC35FBD-3C71-4184-8546-6E3AA80B428E}" type="parTrans" cxnId="{75E2625F-6DC0-47EB-BE8B-057DFEAEE6B0}">
      <dgm:prSet/>
      <dgm:spPr/>
      <dgm:t>
        <a:bodyPr/>
        <a:lstStyle/>
        <a:p>
          <a:endParaRPr lang="en-US"/>
        </a:p>
      </dgm:t>
    </dgm:pt>
    <dgm:pt modelId="{EAD7CE3D-87FE-42EC-AD85-8CCACE99C41E}" type="sibTrans" cxnId="{75E2625F-6DC0-47EB-BE8B-057DFEAEE6B0}">
      <dgm:prSet/>
      <dgm:spPr/>
      <dgm:t>
        <a:bodyPr/>
        <a:lstStyle/>
        <a:p>
          <a:endParaRPr lang="en-US"/>
        </a:p>
      </dgm:t>
    </dgm:pt>
    <dgm:pt modelId="{A5E9645D-C4D8-4187-8062-69F83C6C0E27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Development</a:t>
          </a:r>
          <a:endParaRPr lang="en-US" sz="1300" b="1" dirty="0">
            <a:solidFill>
              <a:schemeClr val="tx1"/>
            </a:solidFill>
          </a:endParaRPr>
        </a:p>
      </dgm:t>
    </dgm:pt>
    <dgm:pt modelId="{E820DD70-EFB6-42A8-AE81-6D1A65AD8DAE}" type="parTrans" cxnId="{BFF49FBD-7FC7-48A9-B6CE-43217CEC660C}">
      <dgm:prSet/>
      <dgm:spPr/>
      <dgm:t>
        <a:bodyPr/>
        <a:lstStyle/>
        <a:p>
          <a:endParaRPr lang="en-US"/>
        </a:p>
      </dgm:t>
    </dgm:pt>
    <dgm:pt modelId="{4C44C2A7-38E4-4DB1-BC25-024E92F80090}" type="sibTrans" cxnId="{BFF49FBD-7FC7-48A9-B6CE-43217CEC660C}">
      <dgm:prSet/>
      <dgm:spPr/>
      <dgm:t>
        <a:bodyPr/>
        <a:lstStyle/>
        <a:p>
          <a:endParaRPr lang="en-US"/>
        </a:p>
      </dgm:t>
    </dgm:pt>
    <dgm:pt modelId="{86176B5A-7641-4513-8BD2-11569D74C31C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QA</a:t>
          </a:r>
          <a:endParaRPr lang="en-US" sz="1300" b="1" dirty="0">
            <a:solidFill>
              <a:schemeClr val="tx1"/>
            </a:solidFill>
          </a:endParaRPr>
        </a:p>
      </dgm:t>
    </dgm:pt>
    <dgm:pt modelId="{0A2645BB-1420-41E6-83FF-554F32F0A197}" type="parTrans" cxnId="{5687EC12-6E1A-42EC-9485-AA6F6B2B9D38}">
      <dgm:prSet/>
      <dgm:spPr/>
      <dgm:t>
        <a:bodyPr/>
        <a:lstStyle/>
        <a:p>
          <a:endParaRPr lang="en-US"/>
        </a:p>
      </dgm:t>
    </dgm:pt>
    <dgm:pt modelId="{4F35E169-74B4-48B1-916A-4588A1D08BE6}" type="sibTrans" cxnId="{5687EC12-6E1A-42EC-9485-AA6F6B2B9D38}">
      <dgm:prSet/>
      <dgm:spPr/>
      <dgm:t>
        <a:bodyPr/>
        <a:lstStyle/>
        <a:p>
          <a:endParaRPr lang="en-US"/>
        </a:p>
      </dgm:t>
    </dgm:pt>
    <dgm:pt modelId="{847BE383-EE3B-4F00-AB70-29D83267E73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UAT</a:t>
          </a:r>
          <a:endParaRPr lang="en-US" sz="1300" b="1" dirty="0">
            <a:solidFill>
              <a:schemeClr val="tx1"/>
            </a:solidFill>
          </a:endParaRPr>
        </a:p>
      </dgm:t>
    </dgm:pt>
    <dgm:pt modelId="{6E1429BA-2F91-407E-82AA-C1476117E908}" type="parTrans" cxnId="{9FCDCB3E-D286-4C12-868F-25BDD4043E91}">
      <dgm:prSet/>
      <dgm:spPr/>
      <dgm:t>
        <a:bodyPr/>
        <a:lstStyle/>
        <a:p>
          <a:endParaRPr lang="en-US"/>
        </a:p>
      </dgm:t>
    </dgm:pt>
    <dgm:pt modelId="{5F1D1226-0FF8-4743-BD01-D4E5A99F1DB9}" type="sibTrans" cxnId="{9FCDCB3E-D286-4C12-868F-25BDD4043E91}">
      <dgm:prSet/>
      <dgm:spPr/>
      <dgm:t>
        <a:bodyPr/>
        <a:lstStyle/>
        <a:p>
          <a:endParaRPr lang="en-US"/>
        </a:p>
      </dgm:t>
    </dgm:pt>
    <dgm:pt modelId="{BE399225-D59E-4C2F-B9BD-AA284C5EC742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Closing</a:t>
          </a:r>
          <a:endParaRPr lang="en-US" sz="1300" b="1" dirty="0">
            <a:solidFill>
              <a:schemeClr val="tx1"/>
            </a:solidFill>
          </a:endParaRPr>
        </a:p>
      </dgm:t>
    </dgm:pt>
    <dgm:pt modelId="{F4A261A5-7E2C-4B24-80DF-B37964F975DF}" type="parTrans" cxnId="{BCAC2E56-688F-4D57-9D14-08385AA6DF8F}">
      <dgm:prSet/>
      <dgm:spPr/>
      <dgm:t>
        <a:bodyPr/>
        <a:lstStyle/>
        <a:p>
          <a:endParaRPr lang="en-US"/>
        </a:p>
      </dgm:t>
    </dgm:pt>
    <dgm:pt modelId="{01778DF3-F13D-4E97-A9BA-EEAC2C00DD02}" type="sibTrans" cxnId="{BCAC2E56-688F-4D57-9D14-08385AA6DF8F}">
      <dgm:prSet/>
      <dgm:spPr/>
      <dgm:t>
        <a:bodyPr/>
        <a:lstStyle/>
        <a:p>
          <a:endParaRPr lang="en-US"/>
        </a:p>
      </dgm:t>
    </dgm:pt>
    <dgm:pt modelId="{2381363E-9B5B-46FA-94D2-CF9C7F000142}" type="pres">
      <dgm:prSet presAssocID="{71E11334-1DC8-4D33-A942-76A0E6E926F7}" presName="Name0" presStyleCnt="0">
        <dgm:presLayoutVars>
          <dgm:dir/>
          <dgm:animLvl val="lvl"/>
          <dgm:resizeHandles val="exact"/>
        </dgm:presLayoutVars>
      </dgm:prSet>
      <dgm:spPr/>
    </dgm:pt>
    <dgm:pt modelId="{641CFD53-A0A9-48CF-8DE9-2CBBE66ECBB5}" type="pres">
      <dgm:prSet presAssocID="{6E49E2CE-1790-4D04-93DF-C5320022AFF0}" presName="parTxOnly" presStyleLbl="node1" presStyleIdx="0" presStyleCnt="7" custScaleY="62093" custLinFactX="3037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634521-A975-43E0-BD91-F80D3D255B00}" type="pres">
      <dgm:prSet presAssocID="{BBC71F8F-938B-467D-8ADA-8FA32EEE18A4}" presName="parTxOnlySpace" presStyleCnt="0"/>
      <dgm:spPr/>
    </dgm:pt>
    <dgm:pt modelId="{8A940A3B-2CF4-45A2-8FBF-7008652EF642}" type="pres">
      <dgm:prSet presAssocID="{81B3595C-46FB-4D3A-8DCD-62B25E061101}" presName="parTxOnly" presStyleLbl="node1" presStyleIdx="1" presStyleCnt="7" custScaleX="110000" custScaleY="62093" custLinFactX="24489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4D08A3-8A63-45BF-AE5C-2C1107B731BD}" type="pres">
      <dgm:prSet presAssocID="{3C39FB85-AFB9-44C6-BC5E-6C97B19680FC}" presName="parTxOnlySpace" presStyleCnt="0"/>
      <dgm:spPr/>
    </dgm:pt>
    <dgm:pt modelId="{5E16FFB5-8B55-4AF4-9090-8582AA25E048}" type="pres">
      <dgm:prSet presAssocID="{588F64DA-23A5-4B05-A305-8661423DB109}" presName="parTxOnly" presStyleLbl="node1" presStyleIdx="2" presStyleCnt="7" custScaleY="62093" custLinFactX="18608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52E9D-DF19-4497-834E-858C48B17034}" type="pres">
      <dgm:prSet presAssocID="{EAD7CE3D-87FE-42EC-AD85-8CCACE99C41E}" presName="parTxOnlySpace" presStyleCnt="0"/>
      <dgm:spPr/>
    </dgm:pt>
    <dgm:pt modelId="{45B78272-E15D-482C-B765-964A0EF20E45}" type="pres">
      <dgm:prSet presAssocID="{A5E9645D-C4D8-4187-8062-69F83C6C0E27}" presName="parTxOnly" presStyleLbl="node1" presStyleIdx="3" presStyleCnt="7" custScaleX="110000" custScaleY="62093" custLinFactX="1265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AC56F0-3B4B-4856-B10B-BC66DA9B1B98}" type="pres">
      <dgm:prSet presAssocID="{4C44C2A7-38E4-4DB1-BC25-024E92F80090}" presName="parTxOnlySpace" presStyleCnt="0"/>
      <dgm:spPr/>
    </dgm:pt>
    <dgm:pt modelId="{87C3911D-D1EE-4F40-B55B-AF956CC4830B}" type="pres">
      <dgm:prSet presAssocID="{86176B5A-7641-4513-8BD2-11569D74C31C}" presName="parTxOnly" presStyleLbl="node1" presStyleIdx="4" presStyleCnt="7" custScaleX="68302" custScaleY="62093" custLinFactX="7706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EF3EA-B804-4355-A83A-FEBEE706E73F}" type="pres">
      <dgm:prSet presAssocID="{4F35E169-74B4-48B1-916A-4588A1D08BE6}" presName="parTxOnlySpace" presStyleCnt="0"/>
      <dgm:spPr/>
    </dgm:pt>
    <dgm:pt modelId="{2FCFF1A9-A3E7-4541-B34D-4927F2D1F8F5}" type="pres">
      <dgm:prSet presAssocID="{847BE383-EE3B-4F00-AB70-29D83267E739}" presName="parTxOnly" presStyleLbl="node1" presStyleIdx="5" presStyleCnt="7" custScaleY="62093" custLinFactX="1825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A7A00-FFD2-4720-B8A9-E55067110123}" type="pres">
      <dgm:prSet presAssocID="{5F1D1226-0FF8-4743-BD01-D4E5A99F1DB9}" presName="parTxOnlySpace" presStyleCnt="0"/>
      <dgm:spPr/>
    </dgm:pt>
    <dgm:pt modelId="{FB42DFF7-0C99-41A0-8483-03DE82DB0847}" type="pres">
      <dgm:prSet presAssocID="{BE399225-D59E-4C2F-B9BD-AA284C5EC742}" presName="parTxOnly" presStyleLbl="node1" presStyleIdx="6" presStyleCnt="7" custScaleY="62093" custLinFactNeighborX="1285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96D1D4-94CC-41AC-B5C7-FA84F78E94D0}" type="presOf" srcId="{6E49E2CE-1790-4D04-93DF-C5320022AFF0}" destId="{641CFD53-A0A9-48CF-8DE9-2CBBE66ECBB5}" srcOrd="0" destOrd="0" presId="urn:microsoft.com/office/officeart/2005/8/layout/chevron1"/>
    <dgm:cxn modelId="{0AB0A736-E0A9-4D0F-A647-56C688223E7B}" srcId="{71E11334-1DC8-4D33-A942-76A0E6E926F7}" destId="{81B3595C-46FB-4D3A-8DCD-62B25E061101}" srcOrd="1" destOrd="0" parTransId="{BD1C97F9-5903-43BF-939F-B1F666A7CA10}" sibTransId="{3C39FB85-AFB9-44C6-BC5E-6C97B19680FC}"/>
    <dgm:cxn modelId="{5687EC12-6E1A-42EC-9485-AA6F6B2B9D38}" srcId="{71E11334-1DC8-4D33-A942-76A0E6E926F7}" destId="{86176B5A-7641-4513-8BD2-11569D74C31C}" srcOrd="4" destOrd="0" parTransId="{0A2645BB-1420-41E6-83FF-554F32F0A197}" sibTransId="{4F35E169-74B4-48B1-916A-4588A1D08BE6}"/>
    <dgm:cxn modelId="{BFF49FBD-7FC7-48A9-B6CE-43217CEC660C}" srcId="{71E11334-1DC8-4D33-A942-76A0E6E926F7}" destId="{A5E9645D-C4D8-4187-8062-69F83C6C0E27}" srcOrd="3" destOrd="0" parTransId="{E820DD70-EFB6-42A8-AE81-6D1A65AD8DAE}" sibTransId="{4C44C2A7-38E4-4DB1-BC25-024E92F80090}"/>
    <dgm:cxn modelId="{01425FF4-DB42-427B-B0DC-F5D79B4BA471}" srcId="{71E11334-1DC8-4D33-A942-76A0E6E926F7}" destId="{6E49E2CE-1790-4D04-93DF-C5320022AFF0}" srcOrd="0" destOrd="0" parTransId="{A4DC2382-815E-465A-8308-8AB6571D3DC9}" sibTransId="{BBC71F8F-938B-467D-8ADA-8FA32EEE18A4}"/>
    <dgm:cxn modelId="{D594EAAD-39BF-4E29-BED2-899C509CE308}" type="presOf" srcId="{71E11334-1DC8-4D33-A942-76A0E6E926F7}" destId="{2381363E-9B5B-46FA-94D2-CF9C7F000142}" srcOrd="0" destOrd="0" presId="urn:microsoft.com/office/officeart/2005/8/layout/chevron1"/>
    <dgm:cxn modelId="{1280187F-4FB1-46AA-A64D-215721008763}" type="presOf" srcId="{86176B5A-7641-4513-8BD2-11569D74C31C}" destId="{87C3911D-D1EE-4F40-B55B-AF956CC4830B}" srcOrd="0" destOrd="0" presId="urn:microsoft.com/office/officeart/2005/8/layout/chevron1"/>
    <dgm:cxn modelId="{EA966824-4185-4A55-ABF0-B089B31BBB5A}" type="presOf" srcId="{BE399225-D59E-4C2F-B9BD-AA284C5EC742}" destId="{FB42DFF7-0C99-41A0-8483-03DE82DB0847}" srcOrd="0" destOrd="0" presId="urn:microsoft.com/office/officeart/2005/8/layout/chevron1"/>
    <dgm:cxn modelId="{9FCDCB3E-D286-4C12-868F-25BDD4043E91}" srcId="{71E11334-1DC8-4D33-A942-76A0E6E926F7}" destId="{847BE383-EE3B-4F00-AB70-29D83267E739}" srcOrd="5" destOrd="0" parTransId="{6E1429BA-2F91-407E-82AA-C1476117E908}" sibTransId="{5F1D1226-0FF8-4743-BD01-D4E5A99F1DB9}"/>
    <dgm:cxn modelId="{8620E1A9-00FD-454F-9D39-84A5AA92F295}" type="presOf" srcId="{A5E9645D-C4D8-4187-8062-69F83C6C0E27}" destId="{45B78272-E15D-482C-B765-964A0EF20E45}" srcOrd="0" destOrd="0" presId="urn:microsoft.com/office/officeart/2005/8/layout/chevron1"/>
    <dgm:cxn modelId="{F1E19366-9B82-4036-8203-A5A06911058D}" type="presOf" srcId="{588F64DA-23A5-4B05-A305-8661423DB109}" destId="{5E16FFB5-8B55-4AF4-9090-8582AA25E048}" srcOrd="0" destOrd="0" presId="urn:microsoft.com/office/officeart/2005/8/layout/chevron1"/>
    <dgm:cxn modelId="{BCAC2E56-688F-4D57-9D14-08385AA6DF8F}" srcId="{71E11334-1DC8-4D33-A942-76A0E6E926F7}" destId="{BE399225-D59E-4C2F-B9BD-AA284C5EC742}" srcOrd="6" destOrd="0" parTransId="{F4A261A5-7E2C-4B24-80DF-B37964F975DF}" sibTransId="{01778DF3-F13D-4E97-A9BA-EEAC2C00DD02}"/>
    <dgm:cxn modelId="{9ABE90F0-5208-492F-B696-C4BC18C8E299}" type="presOf" srcId="{81B3595C-46FB-4D3A-8DCD-62B25E061101}" destId="{8A940A3B-2CF4-45A2-8FBF-7008652EF642}" srcOrd="0" destOrd="0" presId="urn:microsoft.com/office/officeart/2005/8/layout/chevron1"/>
    <dgm:cxn modelId="{75E2625F-6DC0-47EB-BE8B-057DFEAEE6B0}" srcId="{71E11334-1DC8-4D33-A942-76A0E6E926F7}" destId="{588F64DA-23A5-4B05-A305-8661423DB109}" srcOrd="2" destOrd="0" parTransId="{6DC35FBD-3C71-4184-8546-6E3AA80B428E}" sibTransId="{EAD7CE3D-87FE-42EC-AD85-8CCACE99C41E}"/>
    <dgm:cxn modelId="{01B83DD1-9462-41F9-BE31-3673B3FA7AA1}" type="presOf" srcId="{847BE383-EE3B-4F00-AB70-29D83267E739}" destId="{2FCFF1A9-A3E7-4541-B34D-4927F2D1F8F5}" srcOrd="0" destOrd="0" presId="urn:microsoft.com/office/officeart/2005/8/layout/chevron1"/>
    <dgm:cxn modelId="{E6718DEB-718B-4CEE-AC9D-EC51A5AF356F}" type="presParOf" srcId="{2381363E-9B5B-46FA-94D2-CF9C7F000142}" destId="{641CFD53-A0A9-48CF-8DE9-2CBBE66ECBB5}" srcOrd="0" destOrd="0" presId="urn:microsoft.com/office/officeart/2005/8/layout/chevron1"/>
    <dgm:cxn modelId="{F786B370-E91A-46C6-86A6-4A9C7F429A31}" type="presParOf" srcId="{2381363E-9B5B-46FA-94D2-CF9C7F000142}" destId="{0A634521-A975-43E0-BD91-F80D3D255B00}" srcOrd="1" destOrd="0" presId="urn:microsoft.com/office/officeart/2005/8/layout/chevron1"/>
    <dgm:cxn modelId="{8811A2FB-80ED-4181-88A0-9CD1BE773E3D}" type="presParOf" srcId="{2381363E-9B5B-46FA-94D2-CF9C7F000142}" destId="{8A940A3B-2CF4-45A2-8FBF-7008652EF642}" srcOrd="2" destOrd="0" presId="urn:microsoft.com/office/officeart/2005/8/layout/chevron1"/>
    <dgm:cxn modelId="{B1EAA88A-58ED-426C-A73C-536B36BC0E86}" type="presParOf" srcId="{2381363E-9B5B-46FA-94D2-CF9C7F000142}" destId="{404D08A3-8A63-45BF-AE5C-2C1107B731BD}" srcOrd="3" destOrd="0" presId="urn:microsoft.com/office/officeart/2005/8/layout/chevron1"/>
    <dgm:cxn modelId="{2B8D44F3-2597-4B6E-A509-3BCAEA22420F}" type="presParOf" srcId="{2381363E-9B5B-46FA-94D2-CF9C7F000142}" destId="{5E16FFB5-8B55-4AF4-9090-8582AA25E048}" srcOrd="4" destOrd="0" presId="urn:microsoft.com/office/officeart/2005/8/layout/chevron1"/>
    <dgm:cxn modelId="{A1A1B963-B7AC-4AA4-A0ED-03FC02381434}" type="presParOf" srcId="{2381363E-9B5B-46FA-94D2-CF9C7F000142}" destId="{39752E9D-DF19-4497-834E-858C48B17034}" srcOrd="5" destOrd="0" presId="urn:microsoft.com/office/officeart/2005/8/layout/chevron1"/>
    <dgm:cxn modelId="{3E2340EA-1448-4099-B677-D78ED1679C2E}" type="presParOf" srcId="{2381363E-9B5B-46FA-94D2-CF9C7F000142}" destId="{45B78272-E15D-482C-B765-964A0EF20E45}" srcOrd="6" destOrd="0" presId="urn:microsoft.com/office/officeart/2005/8/layout/chevron1"/>
    <dgm:cxn modelId="{15F44BF0-7F6B-4B36-99A5-FF608C9D3477}" type="presParOf" srcId="{2381363E-9B5B-46FA-94D2-CF9C7F000142}" destId="{DCAC56F0-3B4B-4856-B10B-BC66DA9B1B98}" srcOrd="7" destOrd="0" presId="urn:microsoft.com/office/officeart/2005/8/layout/chevron1"/>
    <dgm:cxn modelId="{C09BDF74-4BE2-421D-A0BF-83E9B9770A96}" type="presParOf" srcId="{2381363E-9B5B-46FA-94D2-CF9C7F000142}" destId="{87C3911D-D1EE-4F40-B55B-AF956CC4830B}" srcOrd="8" destOrd="0" presId="urn:microsoft.com/office/officeart/2005/8/layout/chevron1"/>
    <dgm:cxn modelId="{13227934-1A43-431B-A3D0-9D73552FC1F5}" type="presParOf" srcId="{2381363E-9B5B-46FA-94D2-CF9C7F000142}" destId="{966EF3EA-B804-4355-A83A-FEBEE706E73F}" srcOrd="9" destOrd="0" presId="urn:microsoft.com/office/officeart/2005/8/layout/chevron1"/>
    <dgm:cxn modelId="{5CCEC6F1-7580-4691-9D4E-226B20741D6C}" type="presParOf" srcId="{2381363E-9B5B-46FA-94D2-CF9C7F000142}" destId="{2FCFF1A9-A3E7-4541-B34D-4927F2D1F8F5}" srcOrd="10" destOrd="0" presId="urn:microsoft.com/office/officeart/2005/8/layout/chevron1"/>
    <dgm:cxn modelId="{E38D02A0-E042-4E3F-9F6B-2F9BAF690EFE}" type="presParOf" srcId="{2381363E-9B5B-46FA-94D2-CF9C7F000142}" destId="{FB0A7A00-FFD2-4720-B8A9-E55067110123}" srcOrd="11" destOrd="0" presId="urn:microsoft.com/office/officeart/2005/8/layout/chevron1"/>
    <dgm:cxn modelId="{059747C5-0C90-46E5-B932-CF767070339D}" type="presParOf" srcId="{2381363E-9B5B-46FA-94D2-CF9C7F000142}" destId="{FB42DFF7-0C99-41A0-8483-03DE82DB0847}" srcOrd="12" destOrd="0" presId="urn:microsoft.com/office/officeart/2005/8/layout/chevron1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CFD53-A0A9-48CF-8DE9-2CBBE66ECBB5}">
      <dsp:nvSpPr>
        <dsp:cNvPr id="0" name=""/>
        <dsp:cNvSpPr/>
      </dsp:nvSpPr>
      <dsp:spPr>
        <a:xfrm>
          <a:off x="622793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Initiating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98448" y="0"/>
        <a:ext cx="1174663" cy="351309"/>
      </dsp:txXfrm>
    </dsp:sp>
    <dsp:sp modelId="{8A940A3B-2CF4-45A2-8FBF-7008652EF642}">
      <dsp:nvSpPr>
        <dsp:cNvPr id="0" name=""/>
        <dsp:cNvSpPr/>
      </dsp:nvSpPr>
      <dsp:spPr>
        <a:xfrm>
          <a:off x="1906411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Requirements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2082066" y="0"/>
        <a:ext cx="1327260" cy="351309"/>
      </dsp:txXfrm>
    </dsp:sp>
    <dsp:sp modelId="{5E16FFB5-8B55-4AF4-9090-8582AA25E048}">
      <dsp:nvSpPr>
        <dsp:cNvPr id="0" name=""/>
        <dsp:cNvSpPr/>
      </dsp:nvSpPr>
      <dsp:spPr>
        <a:xfrm>
          <a:off x="3342640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Design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3518295" y="0"/>
        <a:ext cx="1174663" cy="351309"/>
      </dsp:txXfrm>
    </dsp:sp>
    <dsp:sp modelId="{45B78272-E15D-482C-B765-964A0EF20E45}">
      <dsp:nvSpPr>
        <dsp:cNvPr id="0" name=""/>
        <dsp:cNvSpPr/>
      </dsp:nvSpPr>
      <dsp:spPr>
        <a:xfrm>
          <a:off x="4625113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Development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4800768" y="0"/>
        <a:ext cx="1327260" cy="351309"/>
      </dsp:txXfrm>
    </dsp:sp>
    <dsp:sp modelId="{87C3911D-D1EE-4F40-B55B-AF956CC4830B}">
      <dsp:nvSpPr>
        <dsp:cNvPr id="0" name=""/>
        <dsp:cNvSpPr/>
      </dsp:nvSpPr>
      <dsp:spPr>
        <a:xfrm>
          <a:off x="6075626" y="0"/>
          <a:ext cx="10422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QA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6251281" y="0"/>
        <a:ext cx="690960" cy="351309"/>
      </dsp:txXfrm>
    </dsp:sp>
    <dsp:sp modelId="{2FCFF1A9-A3E7-4541-B34D-4927F2D1F8F5}">
      <dsp:nvSpPr>
        <dsp:cNvPr id="0" name=""/>
        <dsp:cNvSpPr/>
      </dsp:nvSpPr>
      <dsp:spPr>
        <a:xfrm>
          <a:off x="6875556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UAT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051211" y="0"/>
        <a:ext cx="1174663" cy="351309"/>
      </dsp:txXfrm>
    </dsp:sp>
    <dsp:sp modelId="{FB42DFF7-0C99-41A0-8483-03DE82DB0847}">
      <dsp:nvSpPr>
        <dsp:cNvPr id="0" name=""/>
        <dsp:cNvSpPr/>
      </dsp:nvSpPr>
      <dsp:spPr>
        <a:xfrm>
          <a:off x="8075228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Closing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8250883" y="0"/>
        <a:ext cx="1174663" cy="351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9D85C-5E6D-4C2F-875C-DE4C915B2CE7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8DB90-670C-4FCB-A8AF-FC15F085F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7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8DB90-670C-4FCB-A8AF-FC15F085F09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229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139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1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93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58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71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8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54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10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7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38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5A9B3-4414-466A-8602-0D623DE15315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9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" y="0"/>
            <a:ext cx="9085860" cy="838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027520321"/>
              </p:ext>
            </p:extLst>
          </p:nvPr>
        </p:nvGraphicFramePr>
        <p:xfrm>
          <a:off x="-546272" y="925893"/>
          <a:ext cx="9601201" cy="351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52582"/>
              </p:ext>
            </p:extLst>
          </p:nvPr>
        </p:nvGraphicFramePr>
        <p:xfrm>
          <a:off x="66657" y="1345851"/>
          <a:ext cx="4510716" cy="164304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14343"/>
                <a:gridCol w="2209800"/>
                <a:gridCol w="990600"/>
                <a:gridCol w="995973"/>
              </a:tblGrid>
              <a:tr h="477421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Milestone Description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Baseline</a:t>
                      </a:r>
                      <a:r>
                        <a:rPr lang="en-US" sz="1200" b="1" baseline="0" dirty="0" smtClean="0"/>
                        <a:t> Target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Actual Target</a:t>
                      </a:r>
                      <a:endParaRPr lang="en-US" sz="12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645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Login Functionality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14 Feb 2017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22 Feb 2017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6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AOD module integration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 Feb 2017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 Feb 2017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626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145420"/>
              </p:ext>
            </p:extLst>
          </p:nvPr>
        </p:nvGraphicFramePr>
        <p:xfrm>
          <a:off x="4648200" y="1349892"/>
          <a:ext cx="4419600" cy="508138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483922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Accomplishments / Progress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/>
                        <a:t>Dissectible Anatomy</a:t>
                      </a:r>
                    </a:p>
                    <a:p>
                      <a:pPr marL="685800" marR="0" lvl="1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baseline="0" dirty="0" smtClean="0"/>
                        <a:t>Defect fixed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2. Login  page  – Completed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3.</a:t>
                      </a:r>
                      <a:r>
                        <a:rPr lang="en-US" sz="1200" baseline="0" dirty="0" smtClean="0"/>
                        <a:t> Dissectible Anatomy –  Defect fix in progress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/>
                        <a:t>4.Migration from SQL to Mongo DB – in progress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20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dirty="0" smtClean="0"/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baseline="0" dirty="0" smtClean="0"/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200" baseline="0" dirty="0" smtClean="0"/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2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endParaRPr lang="en-US" sz="12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600691"/>
              </p:ext>
            </p:extLst>
          </p:nvPr>
        </p:nvGraphicFramePr>
        <p:xfrm>
          <a:off x="152400" y="3352800"/>
          <a:ext cx="4495799" cy="1600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374618"/>
                <a:gridCol w="1121181"/>
              </a:tblGrid>
              <a:tr h="320040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Release schedule / Next</a:t>
                      </a:r>
                      <a:r>
                        <a:rPr lang="en-US" sz="1500" b="1" baseline="0" dirty="0" smtClean="0"/>
                        <a:t> in Queue</a:t>
                      </a:r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Target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13 Feb 2017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20 Feb 2017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Next</a:t>
                      </a:r>
                      <a:r>
                        <a:rPr lang="en-US" sz="1200" baseline="0" dirty="0" smtClean="0"/>
                        <a:t> in Que: 3</a:t>
                      </a:r>
                      <a:r>
                        <a:rPr lang="en-US" sz="1200" dirty="0" smtClean="0"/>
                        <a:t> March 2017</a:t>
                      </a:r>
                      <a:r>
                        <a:rPr lang="en-US" sz="1200" baseline="0" dirty="0" smtClean="0"/>
                        <a:t> and </a:t>
                      </a:r>
                      <a:r>
                        <a:rPr lang="en-US" sz="1200" dirty="0" smtClean="0"/>
                        <a:t>20 March 2017 </a:t>
                      </a:r>
                    </a:p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305064"/>
              </p:ext>
            </p:extLst>
          </p:nvPr>
        </p:nvGraphicFramePr>
        <p:xfrm>
          <a:off x="76200" y="5867400"/>
          <a:ext cx="3810000" cy="166840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16000"/>
                <a:gridCol w="584200"/>
                <a:gridCol w="838200"/>
                <a:gridCol w="609600"/>
                <a:gridCol w="762000"/>
              </a:tblGrid>
              <a:tr h="0">
                <a:tc gridSpan="5"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bg1"/>
                          </a:solidFill>
                        </a:rPr>
                        <a:t>Incidents Count</a:t>
                      </a: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315202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Low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Medium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High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Critical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24534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Open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534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QA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84527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Closed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13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573505"/>
              </p:ext>
            </p:extLst>
          </p:nvPr>
        </p:nvGraphicFramePr>
        <p:xfrm>
          <a:off x="4038600" y="6011257"/>
          <a:ext cx="1587500" cy="14884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25500"/>
                <a:gridCol w="762000"/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Test Cases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Passed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Failed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Run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44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558871"/>
              </p:ext>
            </p:extLst>
          </p:nvPr>
        </p:nvGraphicFramePr>
        <p:xfrm>
          <a:off x="5638800" y="6019800"/>
          <a:ext cx="1587500" cy="14878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14400"/>
                <a:gridCol w="673100"/>
              </a:tblGrid>
              <a:tr h="29783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Tasks Count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364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Progress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Completed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14385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Started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429285"/>
              </p:ext>
            </p:extLst>
          </p:nvPr>
        </p:nvGraphicFramePr>
        <p:xfrm>
          <a:off x="7333266" y="6019800"/>
          <a:ext cx="1752600" cy="1473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74224"/>
                <a:gridCol w="778376"/>
              </a:tblGrid>
              <a:tr h="3200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Health</a:t>
                      </a:r>
                      <a:r>
                        <a:rPr lang="en-US" sz="1500" baseline="0" dirty="0" smtClean="0"/>
                        <a:t> Indicators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Category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G/Y/R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Scope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Schedule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Risks/Issues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145348"/>
              </p:ext>
            </p:extLst>
          </p:nvPr>
        </p:nvGraphicFramePr>
        <p:xfrm>
          <a:off x="4724400" y="4572001"/>
          <a:ext cx="4419600" cy="1219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383587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Risks/Issues/Other Comments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835613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200" b="0" i="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430136"/>
              </p:ext>
            </p:extLst>
          </p:nvPr>
        </p:nvGraphicFramePr>
        <p:xfrm>
          <a:off x="76200" y="108099"/>
          <a:ext cx="8203809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7800"/>
                <a:gridCol w="1371600"/>
                <a:gridCol w="1371600"/>
                <a:gridCol w="1320800"/>
                <a:gridCol w="1437640"/>
                <a:gridCol w="1254369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Name: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AIAHTML5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Report Date: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10 March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17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Manager: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Ashish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Jain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Technical Lead: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Amrita Vishnoi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Completion Dt:</a:t>
                      </a:r>
                      <a:endParaRPr lang="en-US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28 Feb  2017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492" y="157195"/>
            <a:ext cx="676190" cy="523810"/>
          </a:xfrm>
          <a:prstGeom prst="rect">
            <a:avLst/>
          </a:prstGeom>
        </p:spPr>
      </p:pic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706812"/>
              </p:ext>
            </p:extLst>
          </p:nvPr>
        </p:nvGraphicFramePr>
        <p:xfrm>
          <a:off x="4677649" y="3200400"/>
          <a:ext cx="4361223" cy="17373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216906"/>
                <a:gridCol w="2144317"/>
              </a:tblGrid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/>
                        <a:t>Current Reference Points</a:t>
                      </a:r>
                    </a:p>
                    <a:p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Closed Reference Points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19456"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Product Sprint 33/30-March-17/Bug fixing and New development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35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a406592e47d2376e3ab22940ba9fc39395cca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9724</TotalTime>
  <Words>186</Words>
  <Application>Microsoft Office PowerPoint</Application>
  <PresentationFormat>On-screen Show (4:3)</PresentationFormat>
  <Paragraphs>99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ragarwal@Ebix.com</dc:creator>
  <cp:lastModifiedBy>avishnoi</cp:lastModifiedBy>
  <cp:revision>377</cp:revision>
  <dcterms:created xsi:type="dcterms:W3CDTF">2014-07-24T17:49:54Z</dcterms:created>
  <dcterms:modified xsi:type="dcterms:W3CDTF">2017-03-16T10:27:33Z</dcterms:modified>
</cp:coreProperties>
</file>