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666149"/>
              </p:ext>
            </p:extLst>
          </p:nvPr>
        </p:nvGraphicFramePr>
        <p:xfrm>
          <a:off x="66657" y="1345851"/>
          <a:ext cx="4510716" cy="27524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8855"/>
                <a:gridCol w="2135288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Dissectible Anatomy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(Toolbars,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Highlight Functionality, Term boxes, Transparency box functionality)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15 July 2016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 Progress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Clinical Illustrations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July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 July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345824"/>
              </p:ext>
            </p:extLst>
          </p:nvPr>
        </p:nvGraphicFramePr>
        <p:xfrm>
          <a:off x="4648200" y="1349892"/>
          <a:ext cx="4419600" cy="382669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5 out 10 side tool bar buttons are completed in DA module.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Completed the highlight functionality. 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All body views integration is  completed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Transparency  in progress for Male/Female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Lateral view</a:t>
                      </a:r>
                      <a:endParaRPr lang="en-US" sz="1200" baseline="0" dirty="0" smtClean="0"/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Bug fixing in progress.</a:t>
                      </a: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Clinical Animations module is in progress</a:t>
                      </a: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394436"/>
              </p:ext>
            </p:extLst>
          </p:nvPr>
        </p:nvGraphicFramePr>
        <p:xfrm>
          <a:off x="91092" y="4343400"/>
          <a:ext cx="4495799" cy="1691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Dissectible Anatomy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 July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Clinical Animations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31 July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31729"/>
              </p:ext>
            </p:extLst>
          </p:nvPr>
        </p:nvGraphicFramePr>
        <p:xfrm>
          <a:off x="76200" y="6023795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862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654010"/>
              </p:ext>
            </p:extLst>
          </p:nvPr>
        </p:nvGraphicFramePr>
        <p:xfrm>
          <a:off x="3962400" y="611378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586955"/>
              </p:ext>
            </p:extLst>
          </p:nvPr>
        </p:nvGraphicFramePr>
        <p:xfrm>
          <a:off x="5638800" y="6114067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587250"/>
              </p:ext>
            </p:extLst>
          </p:nvPr>
        </p:nvGraphicFramePr>
        <p:xfrm>
          <a:off x="7286082" y="61214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868320"/>
              </p:ext>
            </p:extLst>
          </p:nvPr>
        </p:nvGraphicFramePr>
        <p:xfrm>
          <a:off x="4624944" y="4800600"/>
          <a:ext cx="4419600" cy="121919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560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6317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We have observed that highlight is slow so we need to work on optimization in July (issue)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979065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Adam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Interactive Anatomy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12 July 2016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308402"/>
              </p:ext>
            </p:extLst>
          </p:nvPr>
        </p:nvGraphicFramePr>
        <p:xfrm>
          <a:off x="4619135" y="3505200"/>
          <a:ext cx="4466731" cy="1295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538"/>
                <a:gridCol w="2196193"/>
              </a:tblGrid>
              <a:tr h="30274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Current Reference Points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</a:t>
                      </a:r>
                      <a:r>
                        <a:rPr lang="en-US" sz="1500" smtClean="0"/>
                        <a:t>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9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July 15 2016/Dissectible Anatomy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9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July 15/2016/Clinical Illustrations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July 15 2016/Clinical Animations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31a9f7bac79cfe093c48350ea7369ee917b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7141</TotalTime>
  <Words>215</Words>
  <Application>Microsoft Office PowerPoint</Application>
  <PresentationFormat>On-screen Show (4:3)</PresentationFormat>
  <Paragraphs>83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322</cp:revision>
  <dcterms:created xsi:type="dcterms:W3CDTF">2014-07-24T17:49:54Z</dcterms:created>
  <dcterms:modified xsi:type="dcterms:W3CDTF">2016-08-08T05:56:24Z</dcterms:modified>
</cp:coreProperties>
</file>