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363" r:id="rId2"/>
  </p:sldIdLst>
  <p:sldSz cx="9144000" cy="6858000" type="screen4x3"/>
  <p:notesSz cx="6858000" cy="9144000"/>
  <p:custDataLst>
    <p:tags r:id="rId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7826" autoAdjust="0"/>
  </p:normalViewPr>
  <p:slideViewPr>
    <p:cSldViewPr>
      <p:cViewPr>
        <p:scale>
          <a:sx n="81" d="100"/>
          <a:sy n="81" d="100"/>
        </p:scale>
        <p:origin x="-1554" y="-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1E11334-1DC8-4D33-A942-76A0E6E926F7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6E49E2CE-1790-4D04-93DF-C5320022AFF0}">
      <dgm:prSet phldrT="[Text]" custT="1"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Initiating</a:t>
          </a:r>
          <a:endParaRPr lang="en-US" sz="1300" b="1" dirty="0">
            <a:solidFill>
              <a:schemeClr val="tx1"/>
            </a:solidFill>
          </a:endParaRPr>
        </a:p>
      </dgm:t>
    </dgm:pt>
    <dgm:pt modelId="{A4DC2382-815E-465A-8308-8AB6571D3DC9}" type="parTrans" cxnId="{01425FF4-DB42-427B-B0DC-F5D79B4BA471}">
      <dgm:prSet/>
      <dgm:spPr/>
      <dgm:t>
        <a:bodyPr/>
        <a:lstStyle/>
        <a:p>
          <a:endParaRPr lang="en-US"/>
        </a:p>
      </dgm:t>
    </dgm:pt>
    <dgm:pt modelId="{BBC71F8F-938B-467D-8ADA-8FA32EEE18A4}" type="sibTrans" cxnId="{01425FF4-DB42-427B-B0DC-F5D79B4BA471}">
      <dgm:prSet/>
      <dgm:spPr/>
      <dgm:t>
        <a:bodyPr/>
        <a:lstStyle/>
        <a:p>
          <a:endParaRPr lang="en-US"/>
        </a:p>
      </dgm:t>
    </dgm:pt>
    <dgm:pt modelId="{81B3595C-46FB-4D3A-8DCD-62B25E061101}">
      <dgm:prSet phldrT="[Text]" custT="1"/>
      <dgm:spPr>
        <a:solidFill>
          <a:srgbClr val="92D050"/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Requirements</a:t>
          </a:r>
          <a:endParaRPr lang="en-US" sz="1300" b="1" dirty="0">
            <a:solidFill>
              <a:schemeClr val="tx1"/>
            </a:solidFill>
          </a:endParaRPr>
        </a:p>
      </dgm:t>
    </dgm:pt>
    <dgm:pt modelId="{BD1C97F9-5903-43BF-939F-B1F666A7CA10}" type="parTrans" cxnId="{0AB0A736-E0A9-4D0F-A647-56C688223E7B}">
      <dgm:prSet/>
      <dgm:spPr/>
      <dgm:t>
        <a:bodyPr/>
        <a:lstStyle/>
        <a:p>
          <a:endParaRPr lang="en-US"/>
        </a:p>
      </dgm:t>
    </dgm:pt>
    <dgm:pt modelId="{3C39FB85-AFB9-44C6-BC5E-6C97B19680FC}" type="sibTrans" cxnId="{0AB0A736-E0A9-4D0F-A647-56C688223E7B}">
      <dgm:prSet/>
      <dgm:spPr/>
      <dgm:t>
        <a:bodyPr/>
        <a:lstStyle/>
        <a:p>
          <a:endParaRPr lang="en-US"/>
        </a:p>
      </dgm:t>
    </dgm:pt>
    <dgm:pt modelId="{588F64DA-23A5-4B05-A305-8661423DB109}">
      <dgm:prSet phldrT="[Text]" custT="1"/>
      <dgm:spPr>
        <a:solidFill>
          <a:srgbClr val="92D050"/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Design</a:t>
          </a:r>
          <a:endParaRPr lang="en-US" sz="1300" b="1" dirty="0">
            <a:solidFill>
              <a:schemeClr val="tx1"/>
            </a:solidFill>
          </a:endParaRPr>
        </a:p>
      </dgm:t>
    </dgm:pt>
    <dgm:pt modelId="{6DC35FBD-3C71-4184-8546-6E3AA80B428E}" type="parTrans" cxnId="{75E2625F-6DC0-47EB-BE8B-057DFEAEE6B0}">
      <dgm:prSet/>
      <dgm:spPr/>
      <dgm:t>
        <a:bodyPr/>
        <a:lstStyle/>
        <a:p>
          <a:endParaRPr lang="en-US"/>
        </a:p>
      </dgm:t>
    </dgm:pt>
    <dgm:pt modelId="{EAD7CE3D-87FE-42EC-AD85-8CCACE99C41E}" type="sibTrans" cxnId="{75E2625F-6DC0-47EB-BE8B-057DFEAEE6B0}">
      <dgm:prSet/>
      <dgm:spPr/>
      <dgm:t>
        <a:bodyPr/>
        <a:lstStyle/>
        <a:p>
          <a:endParaRPr lang="en-US"/>
        </a:p>
      </dgm:t>
    </dgm:pt>
    <dgm:pt modelId="{A5E9645D-C4D8-4187-8062-69F83C6C0E27}">
      <dgm:prSet phldrT="[Text]" custT="1"/>
      <dgm:spPr>
        <a:solidFill>
          <a:srgbClr val="92D050"/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Development</a:t>
          </a:r>
          <a:endParaRPr lang="en-US" sz="1300" b="1" dirty="0">
            <a:solidFill>
              <a:schemeClr val="tx1"/>
            </a:solidFill>
          </a:endParaRPr>
        </a:p>
      </dgm:t>
    </dgm:pt>
    <dgm:pt modelId="{E820DD70-EFB6-42A8-AE81-6D1A65AD8DAE}" type="parTrans" cxnId="{BFF49FBD-7FC7-48A9-B6CE-43217CEC660C}">
      <dgm:prSet/>
      <dgm:spPr/>
      <dgm:t>
        <a:bodyPr/>
        <a:lstStyle/>
        <a:p>
          <a:endParaRPr lang="en-US"/>
        </a:p>
      </dgm:t>
    </dgm:pt>
    <dgm:pt modelId="{4C44C2A7-38E4-4DB1-BC25-024E92F80090}" type="sibTrans" cxnId="{BFF49FBD-7FC7-48A9-B6CE-43217CEC660C}">
      <dgm:prSet/>
      <dgm:spPr/>
      <dgm:t>
        <a:bodyPr/>
        <a:lstStyle/>
        <a:p>
          <a:endParaRPr lang="en-US"/>
        </a:p>
      </dgm:t>
    </dgm:pt>
    <dgm:pt modelId="{86176B5A-7641-4513-8BD2-11569D74C31C}">
      <dgm:prSet phldrT="[Text]" custT="1"/>
      <dgm:spPr>
        <a:solidFill>
          <a:srgbClr val="92D050"/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QA</a:t>
          </a:r>
          <a:endParaRPr lang="en-US" sz="1300" b="1" dirty="0">
            <a:solidFill>
              <a:schemeClr val="tx1"/>
            </a:solidFill>
          </a:endParaRPr>
        </a:p>
      </dgm:t>
    </dgm:pt>
    <dgm:pt modelId="{0A2645BB-1420-41E6-83FF-554F32F0A197}" type="parTrans" cxnId="{5687EC12-6E1A-42EC-9485-AA6F6B2B9D38}">
      <dgm:prSet/>
      <dgm:spPr/>
      <dgm:t>
        <a:bodyPr/>
        <a:lstStyle/>
        <a:p>
          <a:endParaRPr lang="en-US"/>
        </a:p>
      </dgm:t>
    </dgm:pt>
    <dgm:pt modelId="{4F35E169-74B4-48B1-916A-4588A1D08BE6}" type="sibTrans" cxnId="{5687EC12-6E1A-42EC-9485-AA6F6B2B9D38}">
      <dgm:prSet/>
      <dgm:spPr/>
      <dgm:t>
        <a:bodyPr/>
        <a:lstStyle/>
        <a:p>
          <a:endParaRPr lang="en-US"/>
        </a:p>
      </dgm:t>
    </dgm:pt>
    <dgm:pt modelId="{847BE383-EE3B-4F00-AB70-29D83267E739}">
      <dgm:prSet phldrT="[Text]" custT="1"/>
      <dgm:spPr>
        <a:solidFill>
          <a:srgbClr val="92D050"/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UAT</a:t>
          </a:r>
          <a:endParaRPr lang="en-US" sz="1300" b="1" dirty="0">
            <a:solidFill>
              <a:schemeClr val="tx1"/>
            </a:solidFill>
          </a:endParaRPr>
        </a:p>
      </dgm:t>
    </dgm:pt>
    <dgm:pt modelId="{6E1429BA-2F91-407E-82AA-C1476117E908}" type="parTrans" cxnId="{9FCDCB3E-D286-4C12-868F-25BDD4043E91}">
      <dgm:prSet/>
      <dgm:spPr/>
      <dgm:t>
        <a:bodyPr/>
        <a:lstStyle/>
        <a:p>
          <a:endParaRPr lang="en-US"/>
        </a:p>
      </dgm:t>
    </dgm:pt>
    <dgm:pt modelId="{5F1D1226-0FF8-4743-BD01-D4E5A99F1DB9}" type="sibTrans" cxnId="{9FCDCB3E-D286-4C12-868F-25BDD4043E91}">
      <dgm:prSet/>
      <dgm:spPr/>
      <dgm:t>
        <a:bodyPr/>
        <a:lstStyle/>
        <a:p>
          <a:endParaRPr lang="en-US"/>
        </a:p>
      </dgm:t>
    </dgm:pt>
    <dgm:pt modelId="{BE399225-D59E-4C2F-B9BD-AA284C5EC742}">
      <dgm:prSet phldrT="[Text]" custT="1"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Closing</a:t>
          </a:r>
          <a:endParaRPr lang="en-US" sz="1300" b="1" dirty="0">
            <a:solidFill>
              <a:schemeClr val="tx1"/>
            </a:solidFill>
          </a:endParaRPr>
        </a:p>
      </dgm:t>
    </dgm:pt>
    <dgm:pt modelId="{F4A261A5-7E2C-4B24-80DF-B37964F975DF}" type="parTrans" cxnId="{BCAC2E56-688F-4D57-9D14-08385AA6DF8F}">
      <dgm:prSet/>
      <dgm:spPr/>
      <dgm:t>
        <a:bodyPr/>
        <a:lstStyle/>
        <a:p>
          <a:endParaRPr lang="en-US"/>
        </a:p>
      </dgm:t>
    </dgm:pt>
    <dgm:pt modelId="{01778DF3-F13D-4E97-A9BA-EEAC2C00DD02}" type="sibTrans" cxnId="{BCAC2E56-688F-4D57-9D14-08385AA6DF8F}">
      <dgm:prSet/>
      <dgm:spPr/>
      <dgm:t>
        <a:bodyPr/>
        <a:lstStyle/>
        <a:p>
          <a:endParaRPr lang="en-US"/>
        </a:p>
      </dgm:t>
    </dgm:pt>
    <dgm:pt modelId="{2381363E-9B5B-46FA-94D2-CF9C7F000142}" type="pres">
      <dgm:prSet presAssocID="{71E11334-1DC8-4D33-A942-76A0E6E926F7}" presName="Name0" presStyleCnt="0">
        <dgm:presLayoutVars>
          <dgm:dir/>
          <dgm:animLvl val="lvl"/>
          <dgm:resizeHandles val="exact"/>
        </dgm:presLayoutVars>
      </dgm:prSet>
      <dgm:spPr/>
    </dgm:pt>
    <dgm:pt modelId="{641CFD53-A0A9-48CF-8DE9-2CBBE66ECBB5}" type="pres">
      <dgm:prSet presAssocID="{6E49E2CE-1790-4D04-93DF-C5320022AFF0}" presName="parTxOnly" presStyleLbl="node1" presStyleIdx="0" presStyleCnt="7" custScaleY="62093" custLinFactX="30371" custLinFactNeighborX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634521-A975-43E0-BD91-F80D3D255B00}" type="pres">
      <dgm:prSet presAssocID="{BBC71F8F-938B-467D-8ADA-8FA32EEE18A4}" presName="parTxOnlySpace" presStyleCnt="0"/>
      <dgm:spPr/>
    </dgm:pt>
    <dgm:pt modelId="{8A940A3B-2CF4-45A2-8FBF-7008652EF642}" type="pres">
      <dgm:prSet presAssocID="{81B3595C-46FB-4D3A-8DCD-62B25E061101}" presName="parTxOnly" presStyleLbl="node1" presStyleIdx="1" presStyleCnt="7" custScaleX="110000" custScaleY="62093" custLinFactX="24489" custLinFactNeighborX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4D08A3-8A63-45BF-AE5C-2C1107B731BD}" type="pres">
      <dgm:prSet presAssocID="{3C39FB85-AFB9-44C6-BC5E-6C97B19680FC}" presName="parTxOnlySpace" presStyleCnt="0"/>
      <dgm:spPr/>
    </dgm:pt>
    <dgm:pt modelId="{5E16FFB5-8B55-4AF4-9090-8582AA25E048}" type="pres">
      <dgm:prSet presAssocID="{588F64DA-23A5-4B05-A305-8661423DB109}" presName="parTxOnly" presStyleLbl="node1" presStyleIdx="2" presStyleCnt="7" custScaleY="62093" custLinFactX="18608" custLinFactNeighborX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752E9D-DF19-4497-834E-858C48B17034}" type="pres">
      <dgm:prSet presAssocID="{EAD7CE3D-87FE-42EC-AD85-8CCACE99C41E}" presName="parTxOnlySpace" presStyleCnt="0"/>
      <dgm:spPr/>
    </dgm:pt>
    <dgm:pt modelId="{45B78272-E15D-482C-B765-964A0EF20E45}" type="pres">
      <dgm:prSet presAssocID="{A5E9645D-C4D8-4187-8062-69F83C6C0E27}" presName="parTxOnly" presStyleLbl="node1" presStyleIdx="3" presStyleCnt="7" custScaleX="110000" custScaleY="62093" custLinFactX="12651" custLinFactNeighborX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AC56F0-3B4B-4856-B10B-BC66DA9B1B98}" type="pres">
      <dgm:prSet presAssocID="{4C44C2A7-38E4-4DB1-BC25-024E92F80090}" presName="parTxOnlySpace" presStyleCnt="0"/>
      <dgm:spPr/>
    </dgm:pt>
    <dgm:pt modelId="{87C3911D-D1EE-4F40-B55B-AF956CC4830B}" type="pres">
      <dgm:prSet presAssocID="{86176B5A-7641-4513-8BD2-11569D74C31C}" presName="parTxOnly" presStyleLbl="node1" presStyleIdx="4" presStyleCnt="7" custScaleX="68302" custScaleY="62093" custLinFactX="7706" custLinFactNeighborX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6EF3EA-B804-4355-A83A-FEBEE706E73F}" type="pres">
      <dgm:prSet presAssocID="{4F35E169-74B4-48B1-916A-4588A1D08BE6}" presName="parTxOnlySpace" presStyleCnt="0"/>
      <dgm:spPr/>
    </dgm:pt>
    <dgm:pt modelId="{2FCFF1A9-A3E7-4541-B34D-4927F2D1F8F5}" type="pres">
      <dgm:prSet presAssocID="{847BE383-EE3B-4F00-AB70-29D83267E739}" presName="parTxOnly" presStyleLbl="node1" presStyleIdx="5" presStyleCnt="7" custScaleY="62093" custLinFactX="1825" custLinFactNeighborX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0A7A00-FFD2-4720-B8A9-E55067110123}" type="pres">
      <dgm:prSet presAssocID="{5F1D1226-0FF8-4743-BD01-D4E5A99F1DB9}" presName="parTxOnlySpace" presStyleCnt="0"/>
      <dgm:spPr/>
    </dgm:pt>
    <dgm:pt modelId="{FB42DFF7-0C99-41A0-8483-03DE82DB0847}" type="pres">
      <dgm:prSet presAssocID="{BE399225-D59E-4C2F-B9BD-AA284C5EC742}" presName="parTxOnly" presStyleLbl="node1" presStyleIdx="6" presStyleCnt="7" custScaleY="62093" custLinFactNeighborX="1285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896D1D4-94CC-41AC-B5C7-FA84F78E94D0}" type="presOf" srcId="{6E49E2CE-1790-4D04-93DF-C5320022AFF0}" destId="{641CFD53-A0A9-48CF-8DE9-2CBBE66ECBB5}" srcOrd="0" destOrd="0" presId="urn:microsoft.com/office/officeart/2005/8/layout/chevron1"/>
    <dgm:cxn modelId="{0AB0A736-E0A9-4D0F-A647-56C688223E7B}" srcId="{71E11334-1DC8-4D33-A942-76A0E6E926F7}" destId="{81B3595C-46FB-4D3A-8DCD-62B25E061101}" srcOrd="1" destOrd="0" parTransId="{BD1C97F9-5903-43BF-939F-B1F666A7CA10}" sibTransId="{3C39FB85-AFB9-44C6-BC5E-6C97B19680FC}"/>
    <dgm:cxn modelId="{5687EC12-6E1A-42EC-9485-AA6F6B2B9D38}" srcId="{71E11334-1DC8-4D33-A942-76A0E6E926F7}" destId="{86176B5A-7641-4513-8BD2-11569D74C31C}" srcOrd="4" destOrd="0" parTransId="{0A2645BB-1420-41E6-83FF-554F32F0A197}" sibTransId="{4F35E169-74B4-48B1-916A-4588A1D08BE6}"/>
    <dgm:cxn modelId="{BFF49FBD-7FC7-48A9-B6CE-43217CEC660C}" srcId="{71E11334-1DC8-4D33-A942-76A0E6E926F7}" destId="{A5E9645D-C4D8-4187-8062-69F83C6C0E27}" srcOrd="3" destOrd="0" parTransId="{E820DD70-EFB6-42A8-AE81-6D1A65AD8DAE}" sibTransId="{4C44C2A7-38E4-4DB1-BC25-024E92F80090}"/>
    <dgm:cxn modelId="{01425FF4-DB42-427B-B0DC-F5D79B4BA471}" srcId="{71E11334-1DC8-4D33-A942-76A0E6E926F7}" destId="{6E49E2CE-1790-4D04-93DF-C5320022AFF0}" srcOrd="0" destOrd="0" parTransId="{A4DC2382-815E-465A-8308-8AB6571D3DC9}" sibTransId="{BBC71F8F-938B-467D-8ADA-8FA32EEE18A4}"/>
    <dgm:cxn modelId="{D594EAAD-39BF-4E29-BED2-899C509CE308}" type="presOf" srcId="{71E11334-1DC8-4D33-A942-76A0E6E926F7}" destId="{2381363E-9B5B-46FA-94D2-CF9C7F000142}" srcOrd="0" destOrd="0" presId="urn:microsoft.com/office/officeart/2005/8/layout/chevron1"/>
    <dgm:cxn modelId="{1280187F-4FB1-46AA-A64D-215721008763}" type="presOf" srcId="{86176B5A-7641-4513-8BD2-11569D74C31C}" destId="{87C3911D-D1EE-4F40-B55B-AF956CC4830B}" srcOrd="0" destOrd="0" presId="urn:microsoft.com/office/officeart/2005/8/layout/chevron1"/>
    <dgm:cxn modelId="{EA966824-4185-4A55-ABF0-B089B31BBB5A}" type="presOf" srcId="{BE399225-D59E-4C2F-B9BD-AA284C5EC742}" destId="{FB42DFF7-0C99-41A0-8483-03DE82DB0847}" srcOrd="0" destOrd="0" presId="urn:microsoft.com/office/officeart/2005/8/layout/chevron1"/>
    <dgm:cxn modelId="{9FCDCB3E-D286-4C12-868F-25BDD4043E91}" srcId="{71E11334-1DC8-4D33-A942-76A0E6E926F7}" destId="{847BE383-EE3B-4F00-AB70-29D83267E739}" srcOrd="5" destOrd="0" parTransId="{6E1429BA-2F91-407E-82AA-C1476117E908}" sibTransId="{5F1D1226-0FF8-4743-BD01-D4E5A99F1DB9}"/>
    <dgm:cxn modelId="{8620E1A9-00FD-454F-9D39-84A5AA92F295}" type="presOf" srcId="{A5E9645D-C4D8-4187-8062-69F83C6C0E27}" destId="{45B78272-E15D-482C-B765-964A0EF20E45}" srcOrd="0" destOrd="0" presId="urn:microsoft.com/office/officeart/2005/8/layout/chevron1"/>
    <dgm:cxn modelId="{F1E19366-9B82-4036-8203-A5A06911058D}" type="presOf" srcId="{588F64DA-23A5-4B05-A305-8661423DB109}" destId="{5E16FFB5-8B55-4AF4-9090-8582AA25E048}" srcOrd="0" destOrd="0" presId="urn:microsoft.com/office/officeart/2005/8/layout/chevron1"/>
    <dgm:cxn modelId="{BCAC2E56-688F-4D57-9D14-08385AA6DF8F}" srcId="{71E11334-1DC8-4D33-A942-76A0E6E926F7}" destId="{BE399225-D59E-4C2F-B9BD-AA284C5EC742}" srcOrd="6" destOrd="0" parTransId="{F4A261A5-7E2C-4B24-80DF-B37964F975DF}" sibTransId="{01778DF3-F13D-4E97-A9BA-EEAC2C00DD02}"/>
    <dgm:cxn modelId="{9ABE90F0-5208-492F-B696-C4BC18C8E299}" type="presOf" srcId="{81B3595C-46FB-4D3A-8DCD-62B25E061101}" destId="{8A940A3B-2CF4-45A2-8FBF-7008652EF642}" srcOrd="0" destOrd="0" presId="urn:microsoft.com/office/officeart/2005/8/layout/chevron1"/>
    <dgm:cxn modelId="{75E2625F-6DC0-47EB-BE8B-057DFEAEE6B0}" srcId="{71E11334-1DC8-4D33-A942-76A0E6E926F7}" destId="{588F64DA-23A5-4B05-A305-8661423DB109}" srcOrd="2" destOrd="0" parTransId="{6DC35FBD-3C71-4184-8546-6E3AA80B428E}" sibTransId="{EAD7CE3D-87FE-42EC-AD85-8CCACE99C41E}"/>
    <dgm:cxn modelId="{01B83DD1-9462-41F9-BE31-3673B3FA7AA1}" type="presOf" srcId="{847BE383-EE3B-4F00-AB70-29D83267E739}" destId="{2FCFF1A9-A3E7-4541-B34D-4927F2D1F8F5}" srcOrd="0" destOrd="0" presId="urn:microsoft.com/office/officeart/2005/8/layout/chevron1"/>
    <dgm:cxn modelId="{E6718DEB-718B-4CEE-AC9D-EC51A5AF356F}" type="presParOf" srcId="{2381363E-9B5B-46FA-94D2-CF9C7F000142}" destId="{641CFD53-A0A9-48CF-8DE9-2CBBE66ECBB5}" srcOrd="0" destOrd="0" presId="urn:microsoft.com/office/officeart/2005/8/layout/chevron1"/>
    <dgm:cxn modelId="{F786B370-E91A-46C6-86A6-4A9C7F429A31}" type="presParOf" srcId="{2381363E-9B5B-46FA-94D2-CF9C7F000142}" destId="{0A634521-A975-43E0-BD91-F80D3D255B00}" srcOrd="1" destOrd="0" presId="urn:microsoft.com/office/officeart/2005/8/layout/chevron1"/>
    <dgm:cxn modelId="{8811A2FB-80ED-4181-88A0-9CD1BE773E3D}" type="presParOf" srcId="{2381363E-9B5B-46FA-94D2-CF9C7F000142}" destId="{8A940A3B-2CF4-45A2-8FBF-7008652EF642}" srcOrd="2" destOrd="0" presId="urn:microsoft.com/office/officeart/2005/8/layout/chevron1"/>
    <dgm:cxn modelId="{B1EAA88A-58ED-426C-A73C-536B36BC0E86}" type="presParOf" srcId="{2381363E-9B5B-46FA-94D2-CF9C7F000142}" destId="{404D08A3-8A63-45BF-AE5C-2C1107B731BD}" srcOrd="3" destOrd="0" presId="urn:microsoft.com/office/officeart/2005/8/layout/chevron1"/>
    <dgm:cxn modelId="{2B8D44F3-2597-4B6E-A509-3BCAEA22420F}" type="presParOf" srcId="{2381363E-9B5B-46FA-94D2-CF9C7F000142}" destId="{5E16FFB5-8B55-4AF4-9090-8582AA25E048}" srcOrd="4" destOrd="0" presId="urn:microsoft.com/office/officeart/2005/8/layout/chevron1"/>
    <dgm:cxn modelId="{A1A1B963-B7AC-4AA4-A0ED-03FC02381434}" type="presParOf" srcId="{2381363E-9B5B-46FA-94D2-CF9C7F000142}" destId="{39752E9D-DF19-4497-834E-858C48B17034}" srcOrd="5" destOrd="0" presId="urn:microsoft.com/office/officeart/2005/8/layout/chevron1"/>
    <dgm:cxn modelId="{3E2340EA-1448-4099-B677-D78ED1679C2E}" type="presParOf" srcId="{2381363E-9B5B-46FA-94D2-CF9C7F000142}" destId="{45B78272-E15D-482C-B765-964A0EF20E45}" srcOrd="6" destOrd="0" presId="urn:microsoft.com/office/officeart/2005/8/layout/chevron1"/>
    <dgm:cxn modelId="{15F44BF0-7F6B-4B36-99A5-FF608C9D3477}" type="presParOf" srcId="{2381363E-9B5B-46FA-94D2-CF9C7F000142}" destId="{DCAC56F0-3B4B-4856-B10B-BC66DA9B1B98}" srcOrd="7" destOrd="0" presId="urn:microsoft.com/office/officeart/2005/8/layout/chevron1"/>
    <dgm:cxn modelId="{C09BDF74-4BE2-421D-A0BF-83E9B9770A96}" type="presParOf" srcId="{2381363E-9B5B-46FA-94D2-CF9C7F000142}" destId="{87C3911D-D1EE-4F40-B55B-AF956CC4830B}" srcOrd="8" destOrd="0" presId="urn:microsoft.com/office/officeart/2005/8/layout/chevron1"/>
    <dgm:cxn modelId="{13227934-1A43-431B-A3D0-9D73552FC1F5}" type="presParOf" srcId="{2381363E-9B5B-46FA-94D2-CF9C7F000142}" destId="{966EF3EA-B804-4355-A83A-FEBEE706E73F}" srcOrd="9" destOrd="0" presId="urn:microsoft.com/office/officeart/2005/8/layout/chevron1"/>
    <dgm:cxn modelId="{5CCEC6F1-7580-4691-9D4E-226B20741D6C}" type="presParOf" srcId="{2381363E-9B5B-46FA-94D2-CF9C7F000142}" destId="{2FCFF1A9-A3E7-4541-B34D-4927F2D1F8F5}" srcOrd="10" destOrd="0" presId="urn:microsoft.com/office/officeart/2005/8/layout/chevron1"/>
    <dgm:cxn modelId="{E38D02A0-E042-4E3F-9F6B-2F9BAF690EFE}" type="presParOf" srcId="{2381363E-9B5B-46FA-94D2-CF9C7F000142}" destId="{FB0A7A00-FFD2-4720-B8A9-E55067110123}" srcOrd="11" destOrd="0" presId="urn:microsoft.com/office/officeart/2005/8/layout/chevron1"/>
    <dgm:cxn modelId="{059747C5-0C90-46E5-B932-CF767070339D}" type="presParOf" srcId="{2381363E-9B5B-46FA-94D2-CF9C7F000142}" destId="{FB42DFF7-0C99-41A0-8483-03DE82DB0847}" srcOrd="12" destOrd="0" presId="urn:microsoft.com/office/officeart/2005/8/layout/chevron1"/>
  </dgm:cxnLst>
  <dgm:bg>
    <a:effectLst>
      <a:outerShdw blurRad="50800" dist="38100" dir="2700000" algn="tl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1CFD53-A0A9-48CF-8DE9-2CBBE66ECBB5}">
      <dsp:nvSpPr>
        <dsp:cNvPr id="0" name=""/>
        <dsp:cNvSpPr/>
      </dsp:nvSpPr>
      <dsp:spPr>
        <a:xfrm>
          <a:off x="622793" y="0"/>
          <a:ext cx="1525972" cy="351309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Initiating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798448" y="0"/>
        <a:ext cx="1174663" cy="351309"/>
      </dsp:txXfrm>
    </dsp:sp>
    <dsp:sp modelId="{8A940A3B-2CF4-45A2-8FBF-7008652EF642}">
      <dsp:nvSpPr>
        <dsp:cNvPr id="0" name=""/>
        <dsp:cNvSpPr/>
      </dsp:nvSpPr>
      <dsp:spPr>
        <a:xfrm>
          <a:off x="1906411" y="0"/>
          <a:ext cx="1678569" cy="351309"/>
        </a:xfrm>
        <a:prstGeom prst="chevron">
          <a:avLst/>
        </a:prstGeom>
        <a:solidFill>
          <a:srgbClr val="92D050"/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Requirements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2082066" y="0"/>
        <a:ext cx="1327260" cy="351309"/>
      </dsp:txXfrm>
    </dsp:sp>
    <dsp:sp modelId="{5E16FFB5-8B55-4AF4-9090-8582AA25E048}">
      <dsp:nvSpPr>
        <dsp:cNvPr id="0" name=""/>
        <dsp:cNvSpPr/>
      </dsp:nvSpPr>
      <dsp:spPr>
        <a:xfrm>
          <a:off x="3342640" y="0"/>
          <a:ext cx="1525972" cy="351309"/>
        </a:xfrm>
        <a:prstGeom prst="chevron">
          <a:avLst/>
        </a:prstGeom>
        <a:solidFill>
          <a:srgbClr val="92D050"/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Design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3518295" y="0"/>
        <a:ext cx="1174663" cy="351309"/>
      </dsp:txXfrm>
    </dsp:sp>
    <dsp:sp modelId="{45B78272-E15D-482C-B765-964A0EF20E45}">
      <dsp:nvSpPr>
        <dsp:cNvPr id="0" name=""/>
        <dsp:cNvSpPr/>
      </dsp:nvSpPr>
      <dsp:spPr>
        <a:xfrm>
          <a:off x="4625113" y="0"/>
          <a:ext cx="1678569" cy="351309"/>
        </a:xfrm>
        <a:prstGeom prst="chevron">
          <a:avLst/>
        </a:prstGeom>
        <a:solidFill>
          <a:srgbClr val="92D050"/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Development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4800768" y="0"/>
        <a:ext cx="1327260" cy="351309"/>
      </dsp:txXfrm>
    </dsp:sp>
    <dsp:sp modelId="{87C3911D-D1EE-4F40-B55B-AF956CC4830B}">
      <dsp:nvSpPr>
        <dsp:cNvPr id="0" name=""/>
        <dsp:cNvSpPr/>
      </dsp:nvSpPr>
      <dsp:spPr>
        <a:xfrm>
          <a:off x="6075626" y="0"/>
          <a:ext cx="1042269" cy="351309"/>
        </a:xfrm>
        <a:prstGeom prst="chevron">
          <a:avLst/>
        </a:prstGeom>
        <a:solidFill>
          <a:srgbClr val="92D050"/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QA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6251281" y="0"/>
        <a:ext cx="690960" cy="351309"/>
      </dsp:txXfrm>
    </dsp:sp>
    <dsp:sp modelId="{2FCFF1A9-A3E7-4541-B34D-4927F2D1F8F5}">
      <dsp:nvSpPr>
        <dsp:cNvPr id="0" name=""/>
        <dsp:cNvSpPr/>
      </dsp:nvSpPr>
      <dsp:spPr>
        <a:xfrm>
          <a:off x="6875556" y="0"/>
          <a:ext cx="1525972" cy="351309"/>
        </a:xfrm>
        <a:prstGeom prst="chevron">
          <a:avLst/>
        </a:prstGeom>
        <a:solidFill>
          <a:srgbClr val="92D050"/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UAT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7051211" y="0"/>
        <a:ext cx="1174663" cy="351309"/>
      </dsp:txXfrm>
    </dsp:sp>
    <dsp:sp modelId="{FB42DFF7-0C99-41A0-8483-03DE82DB0847}">
      <dsp:nvSpPr>
        <dsp:cNvPr id="0" name=""/>
        <dsp:cNvSpPr/>
      </dsp:nvSpPr>
      <dsp:spPr>
        <a:xfrm>
          <a:off x="8075228" y="0"/>
          <a:ext cx="1525972" cy="351309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Closing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8250883" y="0"/>
        <a:ext cx="1174663" cy="3513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39D85C-5E6D-4C2F-875C-DE4C915B2CE7}" type="datetimeFigureOut">
              <a:rPr lang="en-US" smtClean="0"/>
              <a:pPr/>
              <a:t>5/18/2017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68DB90-670C-4FCB-A8AF-FC15F085F09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77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8DB90-670C-4FCB-A8AF-FC15F085F09A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72295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pPr/>
              <a:t>5/18/2017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1393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pPr/>
              <a:t>5/18/2017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818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pPr/>
              <a:t>5/18/2017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293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pPr/>
              <a:t>5/18/2017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458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pPr/>
              <a:t>5/18/2017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471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pPr/>
              <a:t>5/18/2017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285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pPr/>
              <a:t>5/18/2017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054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pPr/>
              <a:t>5/18/2017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05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pPr/>
              <a:t>5/18/2017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010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pPr/>
              <a:t>5/18/2017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77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pPr/>
              <a:t>5/18/2017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938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>
                <a:lumMod val="50000"/>
                <a:lumOff val="50000"/>
              </a:schemeClr>
            </a:gs>
            <a:gs pos="100000">
              <a:schemeClr val="tx1">
                <a:lumMod val="85000"/>
                <a:lumOff val="1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B5A9B3-4414-466A-8602-0D623DE15315}" type="datetimeFigureOut">
              <a:rPr lang="en-US" smtClean="0"/>
              <a:pPr/>
              <a:t>5/18/2017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0186A9-9E7F-4E54-B439-E2830516EC5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997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hyperlink" Target="http://52.6.196.163:81/redmine/versions/596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" y="0"/>
            <a:ext cx="9085860" cy="8382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4027520321"/>
              </p:ext>
            </p:extLst>
          </p:nvPr>
        </p:nvGraphicFramePr>
        <p:xfrm>
          <a:off x="-546272" y="925893"/>
          <a:ext cx="9601201" cy="3513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0674283"/>
              </p:ext>
            </p:extLst>
          </p:nvPr>
        </p:nvGraphicFramePr>
        <p:xfrm>
          <a:off x="66657" y="1345851"/>
          <a:ext cx="4510716" cy="1984543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14343"/>
                <a:gridCol w="2209800"/>
                <a:gridCol w="990600"/>
                <a:gridCol w="995973"/>
              </a:tblGrid>
              <a:tr h="477421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No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Milestone Description</a:t>
                      </a:r>
                      <a:endParaRPr lang="en-US" sz="12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Baseline</a:t>
                      </a:r>
                      <a:r>
                        <a:rPr lang="en-US" sz="1200" b="1" baseline="0" dirty="0" smtClean="0"/>
                        <a:t> Target</a:t>
                      </a:r>
                      <a:endParaRPr lang="en-US" sz="12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Actual Target</a:t>
                      </a:r>
                      <a:endParaRPr lang="en-US" sz="1200" b="1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86453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Live issues fixed in AIA</a:t>
                      </a:r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Live version.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8645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All</a:t>
                      </a:r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critical DA bug fixed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17 April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14 April 2017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86453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+mj-lt"/>
                        <a:buNone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0626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0351817"/>
              </p:ext>
            </p:extLst>
          </p:nvPr>
        </p:nvGraphicFramePr>
        <p:xfrm>
          <a:off x="4648200" y="1349892"/>
          <a:ext cx="4419600" cy="5081388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4419600"/>
              </a:tblGrid>
              <a:tr h="483922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Accomplishments / Progress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671386">
                <a:tc>
                  <a:txBody>
                    <a:bodyPr/>
                    <a:lstStyle/>
                    <a:p>
                      <a:pPr marL="228600" marR="0" indent="-22860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AutoNum type="arabicPeriod"/>
                        <a:tabLst/>
                        <a:defRPr/>
                      </a:pPr>
                      <a:r>
                        <a:rPr lang="en-US" sz="1200" baseline="0" dirty="0" smtClean="0"/>
                        <a:t>Dissectible Anatomy</a:t>
                      </a:r>
                    </a:p>
                    <a:p>
                      <a:pPr marL="685800" marR="0" lvl="1" indent="-22860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n-US" sz="1200" baseline="0" dirty="0" smtClean="0"/>
                        <a:t>Defect fixed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2. Started work on admin integration.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3. AIA live issues are fixed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aseline="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1200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1200" dirty="0" smtClean="0"/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dirty="0" smtClean="0"/>
                    </a:p>
                    <a:p>
                      <a:pPr marL="457200" marR="0" lvl="1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IN" sz="1200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457200" marR="0" lvl="1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IN" sz="1200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457200" marR="0" lvl="1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IN" sz="1200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457200" marR="0" lvl="1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IN" sz="1200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457200" marR="0" lvl="1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IN" sz="1200" baseline="0" dirty="0" smtClean="0"/>
                    </a:p>
                    <a:p>
                      <a:pPr marL="457200" marR="0" lvl="1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200" baseline="0" dirty="0" smtClean="0"/>
                    </a:p>
                    <a:p>
                      <a:pPr marL="457200" marR="0" lvl="1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20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71386">
                <a:tc>
                  <a:txBody>
                    <a:bodyPr/>
                    <a:lstStyle/>
                    <a:p>
                      <a:pPr marL="228600" marR="0" indent="-22860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AutoNum type="arabicPeriod"/>
                        <a:tabLst/>
                        <a:defRPr/>
                      </a:pPr>
                      <a:endParaRPr lang="en-US" sz="1200" baseline="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8296098"/>
              </p:ext>
            </p:extLst>
          </p:nvPr>
        </p:nvGraphicFramePr>
        <p:xfrm>
          <a:off x="64722" y="3429000"/>
          <a:ext cx="4495799" cy="16002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374618"/>
                <a:gridCol w="1121181"/>
              </a:tblGrid>
              <a:tr h="320040">
                <a:tc>
                  <a:txBody>
                    <a:bodyPr/>
                    <a:lstStyle/>
                    <a:p>
                      <a:r>
                        <a:rPr lang="en-US" sz="1500" b="1" dirty="0" smtClean="0"/>
                        <a:t>Release schedule / Next</a:t>
                      </a:r>
                      <a:r>
                        <a:rPr lang="en-US" sz="1500" b="1" baseline="0" dirty="0" smtClean="0"/>
                        <a:t> in Queue</a:t>
                      </a:r>
                      <a:endParaRPr lang="en-US" sz="15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Target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17-April-2017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11 April 2017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17-April-2017 (only 6 items)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17 May 2017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Next</a:t>
                      </a:r>
                      <a:r>
                        <a:rPr lang="en-US" sz="1200" baseline="0" dirty="0" smtClean="0"/>
                        <a:t> in Que: 17 </a:t>
                      </a:r>
                      <a:r>
                        <a:rPr lang="en-US" sz="1200" dirty="0" smtClean="0"/>
                        <a:t>May 2017</a:t>
                      </a:r>
                      <a:r>
                        <a:rPr lang="en-US" sz="1200" baseline="0" dirty="0" smtClean="0"/>
                        <a:t> and 30</a:t>
                      </a:r>
                      <a:r>
                        <a:rPr lang="en-US" sz="1200" dirty="0" smtClean="0"/>
                        <a:t> May 2017 </a:t>
                      </a:r>
                    </a:p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7786349"/>
              </p:ext>
            </p:extLst>
          </p:nvPr>
        </p:nvGraphicFramePr>
        <p:xfrm>
          <a:off x="304800" y="5105400"/>
          <a:ext cx="3810000" cy="1668409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016000"/>
                <a:gridCol w="584200"/>
                <a:gridCol w="838200"/>
                <a:gridCol w="609600"/>
                <a:gridCol w="762000"/>
              </a:tblGrid>
              <a:tr h="0">
                <a:tc gridSpan="5"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solidFill>
                            <a:schemeClr val="bg1"/>
                          </a:solidFill>
                        </a:rPr>
                        <a:t>Incidents Count</a:t>
                      </a:r>
                      <a:endParaRPr lang="en-US" sz="15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</a:tr>
              <a:tr h="315202"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chemeClr val="bg1"/>
                          </a:solidFill>
                        </a:rPr>
                        <a:t>Status</a:t>
                      </a:r>
                      <a:endParaRPr lang="en-US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chemeClr val="bg1"/>
                          </a:solidFill>
                        </a:rPr>
                        <a:t>Low</a:t>
                      </a:r>
                      <a:endParaRPr lang="en-US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chemeClr val="bg1"/>
                          </a:solidFill>
                        </a:rPr>
                        <a:t>Medium</a:t>
                      </a:r>
                      <a:endParaRPr lang="en-US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chemeClr val="bg1"/>
                          </a:solidFill>
                        </a:rPr>
                        <a:t>High</a:t>
                      </a:r>
                      <a:endParaRPr lang="en-US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chemeClr val="bg1"/>
                          </a:solidFill>
                        </a:rPr>
                        <a:t>Critical</a:t>
                      </a:r>
                      <a:endParaRPr lang="en-US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</a:tr>
              <a:tr h="245348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Open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8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45348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In QA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84527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Closed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</a:t>
                      </a:r>
                      <a:endParaRPr 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10</a:t>
                      </a:r>
                      <a:endParaRPr 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</a:t>
                      </a:r>
                      <a:endParaRPr 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3452152"/>
              </p:ext>
            </p:extLst>
          </p:nvPr>
        </p:nvGraphicFramePr>
        <p:xfrm>
          <a:off x="4267200" y="5181600"/>
          <a:ext cx="1587500" cy="14884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825500"/>
                <a:gridCol w="762000"/>
              </a:tblGrid>
              <a:tr h="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Test Cases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1496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Status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Count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Passed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199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Failed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/>
                        <a:t>23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Not Run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3711825"/>
              </p:ext>
            </p:extLst>
          </p:nvPr>
        </p:nvGraphicFramePr>
        <p:xfrm>
          <a:off x="5943600" y="5181600"/>
          <a:ext cx="1587500" cy="14878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914400"/>
                <a:gridCol w="673100"/>
              </a:tblGrid>
              <a:tr h="297832">
                <a:tc gridSpan="2"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Tasks Count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83649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Status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Count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255284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In Progress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55284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Completed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14385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Not Started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280536"/>
              </p:ext>
            </p:extLst>
          </p:nvPr>
        </p:nvGraphicFramePr>
        <p:xfrm>
          <a:off x="7486192" y="5181600"/>
          <a:ext cx="1752600" cy="14732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974224"/>
                <a:gridCol w="778376"/>
              </a:tblGrid>
              <a:tr h="32004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Health</a:t>
                      </a:r>
                      <a:r>
                        <a:rPr lang="en-US" sz="1500" baseline="0" dirty="0" smtClean="0"/>
                        <a:t> Indicators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31496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Category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G/Y/R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Scope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Y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Schedule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2D050"/>
                    </a:solidFill>
                  </a:tcPr>
                </a:tc>
              </a:tr>
              <a:tr h="28956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Risks/Issues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4309919"/>
              </p:ext>
            </p:extLst>
          </p:nvPr>
        </p:nvGraphicFramePr>
        <p:xfrm>
          <a:off x="4724400" y="4343400"/>
          <a:ext cx="4419600" cy="657907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4419600"/>
              </a:tblGrid>
              <a:tr h="383587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Risks/Issues/Other Comments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49812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endParaRPr lang="en-US" sz="1200" b="0" i="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2963659"/>
              </p:ext>
            </p:extLst>
          </p:nvPr>
        </p:nvGraphicFramePr>
        <p:xfrm>
          <a:off x="76200" y="108099"/>
          <a:ext cx="8203809" cy="609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47800"/>
                <a:gridCol w="1371600"/>
                <a:gridCol w="1371600"/>
                <a:gridCol w="1320800"/>
                <a:gridCol w="1437640"/>
                <a:gridCol w="1254369"/>
              </a:tblGrid>
              <a:tr h="22860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Project Name: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AIAHTML5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Report Date: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30 April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</a:rPr>
                        <a:t> 17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Project Manager: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Ashish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</a:rPr>
                        <a:t> Jain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Technical Lead: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Amrita Vishnoi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14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Completion Dt:</a:t>
                      </a:r>
                      <a:endParaRPr lang="en-US" sz="14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 May 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2017</a:t>
                      </a:r>
                      <a:endParaRPr lang="en-US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9" name="Picture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2492" y="157195"/>
            <a:ext cx="676190" cy="523810"/>
          </a:xfrm>
          <a:prstGeom prst="rect">
            <a:avLst/>
          </a:prstGeom>
        </p:spPr>
      </p:pic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2525149"/>
              </p:ext>
            </p:extLst>
          </p:nvPr>
        </p:nvGraphicFramePr>
        <p:xfrm>
          <a:off x="4724643" y="2682240"/>
          <a:ext cx="4361223" cy="13716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216906"/>
                <a:gridCol w="2144317"/>
              </a:tblGrid>
              <a:tr h="381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dirty="0" smtClean="0"/>
                        <a:t>Current Reference Points</a:t>
                      </a:r>
                    </a:p>
                    <a:p>
                      <a:endParaRPr lang="en-US" sz="15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Closed Reference Points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19456">
                <a:tc>
                  <a:txBody>
                    <a:bodyPr/>
                    <a:lstStyle/>
                    <a:p>
                      <a:r>
                        <a:rPr lang="en-IN" sz="1200" dirty="0" smtClean="0">
                          <a:hlinkClick r:id="rId9" tooltip="04/18/2017"/>
                        </a:rPr>
                        <a:t>Product Sprint 35/17 May 2017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676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1219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8357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6a406592e47d2376e3ab22940ba9fc39395cca3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10272</TotalTime>
  <Words>180</Words>
  <Application>Microsoft Office PowerPoint</Application>
  <PresentationFormat>On-screen Show (4:3)</PresentationFormat>
  <Paragraphs>96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ragarwal@Ebix.com</dc:creator>
  <cp:lastModifiedBy>avishnoi</cp:lastModifiedBy>
  <cp:revision>391</cp:revision>
  <dcterms:created xsi:type="dcterms:W3CDTF">2014-07-24T17:49:54Z</dcterms:created>
  <dcterms:modified xsi:type="dcterms:W3CDTF">2017-05-18T11:17:54Z</dcterms:modified>
</cp:coreProperties>
</file>