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
  </p:notesMasterIdLst>
  <p:sldIdLst>
    <p:sldId id="363"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7826" autoAdjust="0"/>
  </p:normalViewPr>
  <p:slideViewPr>
    <p:cSldViewPr>
      <p:cViewPr>
        <p:scale>
          <a:sx n="81" d="100"/>
          <a:sy n="81" d="100"/>
        </p:scale>
        <p:origin x="-1554" y="6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1E11334-1DC8-4D33-A942-76A0E6E926F7}" type="doc">
      <dgm:prSet loTypeId="urn:microsoft.com/office/officeart/2005/8/layout/chevron1" loCatId="process" qsTypeId="urn:microsoft.com/office/officeart/2005/8/quickstyle/simple1" qsCatId="simple" csTypeId="urn:microsoft.com/office/officeart/2005/8/colors/accent1_2" csCatId="accent1" phldr="1"/>
      <dgm:spPr/>
    </dgm:pt>
    <dgm:pt modelId="{6E49E2CE-1790-4D04-93DF-C5320022AFF0}">
      <dgm:prSet phldrT="[Text]" custT="1"/>
      <dgm:spPr>
        <a:solidFill>
          <a:schemeClr val="accent1">
            <a:lumMod val="60000"/>
            <a:lumOff val="40000"/>
          </a:schemeClr>
        </a:solidFill>
        <a:ln>
          <a:solidFill>
            <a:schemeClr val="accent1">
              <a:lumMod val="50000"/>
            </a:schemeClr>
          </a:solidFill>
        </a:ln>
      </dgm:spPr>
      <dgm:t>
        <a:bodyPr/>
        <a:lstStyle/>
        <a:p>
          <a:r>
            <a:rPr lang="en-US" sz="1300" b="1" dirty="0" smtClean="0">
              <a:solidFill>
                <a:schemeClr val="tx1"/>
              </a:solidFill>
            </a:rPr>
            <a:t>Initiating</a:t>
          </a:r>
          <a:endParaRPr lang="en-US" sz="1300" b="1" dirty="0">
            <a:solidFill>
              <a:schemeClr val="tx1"/>
            </a:solidFill>
          </a:endParaRPr>
        </a:p>
      </dgm:t>
    </dgm:pt>
    <dgm:pt modelId="{A4DC2382-815E-465A-8308-8AB6571D3DC9}" type="parTrans" cxnId="{01425FF4-DB42-427B-B0DC-F5D79B4BA471}">
      <dgm:prSet/>
      <dgm:spPr/>
      <dgm:t>
        <a:bodyPr/>
        <a:lstStyle/>
        <a:p>
          <a:endParaRPr lang="en-US"/>
        </a:p>
      </dgm:t>
    </dgm:pt>
    <dgm:pt modelId="{BBC71F8F-938B-467D-8ADA-8FA32EEE18A4}" type="sibTrans" cxnId="{01425FF4-DB42-427B-B0DC-F5D79B4BA471}">
      <dgm:prSet/>
      <dgm:spPr/>
      <dgm:t>
        <a:bodyPr/>
        <a:lstStyle/>
        <a:p>
          <a:endParaRPr lang="en-US"/>
        </a:p>
      </dgm:t>
    </dgm:pt>
    <dgm:pt modelId="{81B3595C-46FB-4D3A-8DCD-62B25E061101}">
      <dgm:prSet phldrT="[Text]" custT="1"/>
      <dgm:spPr>
        <a:solidFill>
          <a:srgbClr val="92D050"/>
        </a:solidFill>
        <a:ln>
          <a:solidFill>
            <a:schemeClr val="accent1">
              <a:lumMod val="50000"/>
            </a:schemeClr>
          </a:solidFill>
        </a:ln>
      </dgm:spPr>
      <dgm:t>
        <a:bodyPr/>
        <a:lstStyle/>
        <a:p>
          <a:r>
            <a:rPr lang="en-US" sz="1300" b="1" dirty="0" smtClean="0">
              <a:solidFill>
                <a:schemeClr val="tx1"/>
              </a:solidFill>
            </a:rPr>
            <a:t>Requirements</a:t>
          </a:r>
          <a:endParaRPr lang="en-US" sz="1300" b="1" dirty="0">
            <a:solidFill>
              <a:schemeClr val="tx1"/>
            </a:solidFill>
          </a:endParaRPr>
        </a:p>
      </dgm:t>
    </dgm:pt>
    <dgm:pt modelId="{BD1C97F9-5903-43BF-939F-B1F666A7CA10}" type="parTrans" cxnId="{0AB0A736-E0A9-4D0F-A647-56C688223E7B}">
      <dgm:prSet/>
      <dgm:spPr/>
      <dgm:t>
        <a:bodyPr/>
        <a:lstStyle/>
        <a:p>
          <a:endParaRPr lang="en-US"/>
        </a:p>
      </dgm:t>
    </dgm:pt>
    <dgm:pt modelId="{3C39FB85-AFB9-44C6-BC5E-6C97B19680FC}" type="sibTrans" cxnId="{0AB0A736-E0A9-4D0F-A647-56C688223E7B}">
      <dgm:prSet/>
      <dgm:spPr/>
      <dgm:t>
        <a:bodyPr/>
        <a:lstStyle/>
        <a:p>
          <a:endParaRPr lang="en-US"/>
        </a:p>
      </dgm:t>
    </dgm:pt>
    <dgm:pt modelId="{588F64DA-23A5-4B05-A305-8661423DB109}">
      <dgm:prSet phldrT="[Text]" custT="1"/>
      <dgm:spPr>
        <a:solidFill>
          <a:srgbClr val="92D050"/>
        </a:solidFill>
        <a:ln>
          <a:solidFill>
            <a:schemeClr val="accent1">
              <a:lumMod val="50000"/>
            </a:schemeClr>
          </a:solidFill>
        </a:ln>
      </dgm:spPr>
      <dgm:t>
        <a:bodyPr/>
        <a:lstStyle/>
        <a:p>
          <a:r>
            <a:rPr lang="en-US" sz="1300" b="1" dirty="0" smtClean="0">
              <a:solidFill>
                <a:schemeClr val="tx1"/>
              </a:solidFill>
            </a:rPr>
            <a:t>Design</a:t>
          </a:r>
          <a:endParaRPr lang="en-US" sz="1300" b="1" dirty="0">
            <a:solidFill>
              <a:schemeClr val="tx1"/>
            </a:solidFill>
          </a:endParaRPr>
        </a:p>
      </dgm:t>
    </dgm:pt>
    <dgm:pt modelId="{6DC35FBD-3C71-4184-8546-6E3AA80B428E}" type="parTrans" cxnId="{75E2625F-6DC0-47EB-BE8B-057DFEAEE6B0}">
      <dgm:prSet/>
      <dgm:spPr/>
      <dgm:t>
        <a:bodyPr/>
        <a:lstStyle/>
        <a:p>
          <a:endParaRPr lang="en-US"/>
        </a:p>
      </dgm:t>
    </dgm:pt>
    <dgm:pt modelId="{EAD7CE3D-87FE-42EC-AD85-8CCACE99C41E}" type="sibTrans" cxnId="{75E2625F-6DC0-47EB-BE8B-057DFEAEE6B0}">
      <dgm:prSet/>
      <dgm:spPr/>
      <dgm:t>
        <a:bodyPr/>
        <a:lstStyle/>
        <a:p>
          <a:endParaRPr lang="en-US"/>
        </a:p>
      </dgm:t>
    </dgm:pt>
    <dgm:pt modelId="{A5E9645D-C4D8-4187-8062-69F83C6C0E27}">
      <dgm:prSet phldrT="[Text]" custT="1"/>
      <dgm:spPr>
        <a:solidFill>
          <a:srgbClr val="92D050"/>
        </a:solidFill>
        <a:ln>
          <a:solidFill>
            <a:schemeClr val="accent1">
              <a:lumMod val="50000"/>
            </a:schemeClr>
          </a:solidFill>
        </a:ln>
      </dgm:spPr>
      <dgm:t>
        <a:bodyPr/>
        <a:lstStyle/>
        <a:p>
          <a:r>
            <a:rPr lang="en-US" sz="1300" b="1" dirty="0" smtClean="0">
              <a:solidFill>
                <a:schemeClr val="tx1"/>
              </a:solidFill>
            </a:rPr>
            <a:t>Development</a:t>
          </a:r>
          <a:endParaRPr lang="en-US" sz="1300" b="1" dirty="0">
            <a:solidFill>
              <a:schemeClr val="tx1"/>
            </a:solidFill>
          </a:endParaRPr>
        </a:p>
      </dgm:t>
    </dgm:pt>
    <dgm:pt modelId="{E820DD70-EFB6-42A8-AE81-6D1A65AD8DAE}" type="parTrans" cxnId="{BFF49FBD-7FC7-48A9-B6CE-43217CEC660C}">
      <dgm:prSet/>
      <dgm:spPr/>
      <dgm:t>
        <a:bodyPr/>
        <a:lstStyle/>
        <a:p>
          <a:endParaRPr lang="en-US"/>
        </a:p>
      </dgm:t>
    </dgm:pt>
    <dgm:pt modelId="{4C44C2A7-38E4-4DB1-BC25-024E92F80090}" type="sibTrans" cxnId="{BFF49FBD-7FC7-48A9-B6CE-43217CEC660C}">
      <dgm:prSet/>
      <dgm:spPr/>
      <dgm:t>
        <a:bodyPr/>
        <a:lstStyle/>
        <a:p>
          <a:endParaRPr lang="en-US"/>
        </a:p>
      </dgm:t>
    </dgm:pt>
    <dgm:pt modelId="{86176B5A-7641-4513-8BD2-11569D74C31C}">
      <dgm:prSet phldrT="[Text]" custT="1"/>
      <dgm:spPr>
        <a:solidFill>
          <a:srgbClr val="92D050"/>
        </a:solidFill>
        <a:ln>
          <a:solidFill>
            <a:schemeClr val="accent1">
              <a:lumMod val="50000"/>
            </a:schemeClr>
          </a:solidFill>
        </a:ln>
      </dgm:spPr>
      <dgm:t>
        <a:bodyPr/>
        <a:lstStyle/>
        <a:p>
          <a:r>
            <a:rPr lang="en-US" sz="1300" b="1" dirty="0" smtClean="0">
              <a:solidFill>
                <a:schemeClr val="tx1"/>
              </a:solidFill>
            </a:rPr>
            <a:t>QA</a:t>
          </a:r>
          <a:endParaRPr lang="en-US" sz="1300" b="1" dirty="0">
            <a:solidFill>
              <a:schemeClr val="tx1"/>
            </a:solidFill>
          </a:endParaRPr>
        </a:p>
      </dgm:t>
    </dgm:pt>
    <dgm:pt modelId="{0A2645BB-1420-41E6-83FF-554F32F0A197}" type="parTrans" cxnId="{5687EC12-6E1A-42EC-9485-AA6F6B2B9D38}">
      <dgm:prSet/>
      <dgm:spPr/>
      <dgm:t>
        <a:bodyPr/>
        <a:lstStyle/>
        <a:p>
          <a:endParaRPr lang="en-US"/>
        </a:p>
      </dgm:t>
    </dgm:pt>
    <dgm:pt modelId="{4F35E169-74B4-48B1-916A-4588A1D08BE6}" type="sibTrans" cxnId="{5687EC12-6E1A-42EC-9485-AA6F6B2B9D38}">
      <dgm:prSet/>
      <dgm:spPr/>
      <dgm:t>
        <a:bodyPr/>
        <a:lstStyle/>
        <a:p>
          <a:endParaRPr lang="en-US"/>
        </a:p>
      </dgm:t>
    </dgm:pt>
    <dgm:pt modelId="{847BE383-EE3B-4F00-AB70-29D83267E739}">
      <dgm:prSet phldrT="[Text]" custT="1"/>
      <dgm:spPr>
        <a:solidFill>
          <a:srgbClr val="92D050"/>
        </a:solidFill>
        <a:ln>
          <a:solidFill>
            <a:schemeClr val="accent1">
              <a:lumMod val="50000"/>
            </a:schemeClr>
          </a:solidFill>
        </a:ln>
      </dgm:spPr>
      <dgm:t>
        <a:bodyPr/>
        <a:lstStyle/>
        <a:p>
          <a:r>
            <a:rPr lang="en-US" sz="1300" b="1" dirty="0" smtClean="0">
              <a:solidFill>
                <a:schemeClr val="tx1"/>
              </a:solidFill>
            </a:rPr>
            <a:t>UAT</a:t>
          </a:r>
          <a:endParaRPr lang="en-US" sz="1300" b="1" dirty="0">
            <a:solidFill>
              <a:schemeClr val="tx1"/>
            </a:solidFill>
          </a:endParaRPr>
        </a:p>
      </dgm:t>
    </dgm:pt>
    <dgm:pt modelId="{6E1429BA-2F91-407E-82AA-C1476117E908}" type="parTrans" cxnId="{9FCDCB3E-D286-4C12-868F-25BDD4043E91}">
      <dgm:prSet/>
      <dgm:spPr/>
      <dgm:t>
        <a:bodyPr/>
        <a:lstStyle/>
        <a:p>
          <a:endParaRPr lang="en-US"/>
        </a:p>
      </dgm:t>
    </dgm:pt>
    <dgm:pt modelId="{5F1D1226-0FF8-4743-BD01-D4E5A99F1DB9}" type="sibTrans" cxnId="{9FCDCB3E-D286-4C12-868F-25BDD4043E91}">
      <dgm:prSet/>
      <dgm:spPr/>
      <dgm:t>
        <a:bodyPr/>
        <a:lstStyle/>
        <a:p>
          <a:endParaRPr lang="en-US"/>
        </a:p>
      </dgm:t>
    </dgm:pt>
    <dgm:pt modelId="{BE399225-D59E-4C2F-B9BD-AA284C5EC742}">
      <dgm:prSet phldrT="[Text]" custT="1"/>
      <dgm:spPr>
        <a:solidFill>
          <a:schemeClr val="accent1">
            <a:lumMod val="60000"/>
            <a:lumOff val="40000"/>
          </a:schemeClr>
        </a:solidFill>
        <a:ln>
          <a:solidFill>
            <a:schemeClr val="accent1">
              <a:lumMod val="50000"/>
            </a:schemeClr>
          </a:solidFill>
        </a:ln>
      </dgm:spPr>
      <dgm:t>
        <a:bodyPr/>
        <a:lstStyle/>
        <a:p>
          <a:r>
            <a:rPr lang="en-US" sz="1300" b="1" dirty="0" smtClean="0">
              <a:solidFill>
                <a:schemeClr val="tx1"/>
              </a:solidFill>
            </a:rPr>
            <a:t>Closing</a:t>
          </a:r>
          <a:endParaRPr lang="en-US" sz="1300" b="1" dirty="0">
            <a:solidFill>
              <a:schemeClr val="tx1"/>
            </a:solidFill>
          </a:endParaRPr>
        </a:p>
      </dgm:t>
    </dgm:pt>
    <dgm:pt modelId="{F4A261A5-7E2C-4B24-80DF-B37964F975DF}" type="parTrans" cxnId="{BCAC2E56-688F-4D57-9D14-08385AA6DF8F}">
      <dgm:prSet/>
      <dgm:spPr/>
      <dgm:t>
        <a:bodyPr/>
        <a:lstStyle/>
        <a:p>
          <a:endParaRPr lang="en-US"/>
        </a:p>
      </dgm:t>
    </dgm:pt>
    <dgm:pt modelId="{01778DF3-F13D-4E97-A9BA-EEAC2C00DD02}" type="sibTrans" cxnId="{BCAC2E56-688F-4D57-9D14-08385AA6DF8F}">
      <dgm:prSet/>
      <dgm:spPr/>
      <dgm:t>
        <a:bodyPr/>
        <a:lstStyle/>
        <a:p>
          <a:endParaRPr lang="en-US"/>
        </a:p>
      </dgm:t>
    </dgm:pt>
    <dgm:pt modelId="{2381363E-9B5B-46FA-94D2-CF9C7F000142}" type="pres">
      <dgm:prSet presAssocID="{71E11334-1DC8-4D33-A942-76A0E6E926F7}" presName="Name0" presStyleCnt="0">
        <dgm:presLayoutVars>
          <dgm:dir/>
          <dgm:animLvl val="lvl"/>
          <dgm:resizeHandles val="exact"/>
        </dgm:presLayoutVars>
      </dgm:prSet>
      <dgm:spPr/>
    </dgm:pt>
    <dgm:pt modelId="{641CFD53-A0A9-48CF-8DE9-2CBBE66ECBB5}" type="pres">
      <dgm:prSet presAssocID="{6E49E2CE-1790-4D04-93DF-C5320022AFF0}" presName="parTxOnly" presStyleLbl="node1" presStyleIdx="0" presStyleCnt="7" custScaleY="62093" custLinFactX="30371" custLinFactNeighborX="100000">
        <dgm:presLayoutVars>
          <dgm:chMax val="0"/>
          <dgm:chPref val="0"/>
          <dgm:bulletEnabled val="1"/>
        </dgm:presLayoutVars>
      </dgm:prSet>
      <dgm:spPr/>
      <dgm:t>
        <a:bodyPr/>
        <a:lstStyle/>
        <a:p>
          <a:endParaRPr lang="en-US"/>
        </a:p>
      </dgm:t>
    </dgm:pt>
    <dgm:pt modelId="{0A634521-A975-43E0-BD91-F80D3D255B00}" type="pres">
      <dgm:prSet presAssocID="{BBC71F8F-938B-467D-8ADA-8FA32EEE18A4}" presName="parTxOnlySpace" presStyleCnt="0"/>
      <dgm:spPr/>
    </dgm:pt>
    <dgm:pt modelId="{8A940A3B-2CF4-45A2-8FBF-7008652EF642}" type="pres">
      <dgm:prSet presAssocID="{81B3595C-46FB-4D3A-8DCD-62B25E061101}" presName="parTxOnly" presStyleLbl="node1" presStyleIdx="1" presStyleCnt="7" custScaleX="110000" custScaleY="62093" custLinFactX="24489" custLinFactNeighborX="100000">
        <dgm:presLayoutVars>
          <dgm:chMax val="0"/>
          <dgm:chPref val="0"/>
          <dgm:bulletEnabled val="1"/>
        </dgm:presLayoutVars>
      </dgm:prSet>
      <dgm:spPr/>
      <dgm:t>
        <a:bodyPr/>
        <a:lstStyle/>
        <a:p>
          <a:endParaRPr lang="en-US"/>
        </a:p>
      </dgm:t>
    </dgm:pt>
    <dgm:pt modelId="{404D08A3-8A63-45BF-AE5C-2C1107B731BD}" type="pres">
      <dgm:prSet presAssocID="{3C39FB85-AFB9-44C6-BC5E-6C97B19680FC}" presName="parTxOnlySpace" presStyleCnt="0"/>
      <dgm:spPr/>
    </dgm:pt>
    <dgm:pt modelId="{5E16FFB5-8B55-4AF4-9090-8582AA25E048}" type="pres">
      <dgm:prSet presAssocID="{588F64DA-23A5-4B05-A305-8661423DB109}" presName="parTxOnly" presStyleLbl="node1" presStyleIdx="2" presStyleCnt="7" custScaleY="62093" custLinFactX="18608" custLinFactNeighborX="100000">
        <dgm:presLayoutVars>
          <dgm:chMax val="0"/>
          <dgm:chPref val="0"/>
          <dgm:bulletEnabled val="1"/>
        </dgm:presLayoutVars>
      </dgm:prSet>
      <dgm:spPr/>
      <dgm:t>
        <a:bodyPr/>
        <a:lstStyle/>
        <a:p>
          <a:endParaRPr lang="en-US"/>
        </a:p>
      </dgm:t>
    </dgm:pt>
    <dgm:pt modelId="{39752E9D-DF19-4497-834E-858C48B17034}" type="pres">
      <dgm:prSet presAssocID="{EAD7CE3D-87FE-42EC-AD85-8CCACE99C41E}" presName="parTxOnlySpace" presStyleCnt="0"/>
      <dgm:spPr/>
    </dgm:pt>
    <dgm:pt modelId="{45B78272-E15D-482C-B765-964A0EF20E45}" type="pres">
      <dgm:prSet presAssocID="{A5E9645D-C4D8-4187-8062-69F83C6C0E27}" presName="parTxOnly" presStyleLbl="node1" presStyleIdx="3" presStyleCnt="7" custScaleX="110000" custScaleY="62093" custLinFactX="12651" custLinFactNeighborX="100000">
        <dgm:presLayoutVars>
          <dgm:chMax val="0"/>
          <dgm:chPref val="0"/>
          <dgm:bulletEnabled val="1"/>
        </dgm:presLayoutVars>
      </dgm:prSet>
      <dgm:spPr/>
      <dgm:t>
        <a:bodyPr/>
        <a:lstStyle/>
        <a:p>
          <a:endParaRPr lang="en-US"/>
        </a:p>
      </dgm:t>
    </dgm:pt>
    <dgm:pt modelId="{DCAC56F0-3B4B-4856-B10B-BC66DA9B1B98}" type="pres">
      <dgm:prSet presAssocID="{4C44C2A7-38E4-4DB1-BC25-024E92F80090}" presName="parTxOnlySpace" presStyleCnt="0"/>
      <dgm:spPr/>
    </dgm:pt>
    <dgm:pt modelId="{87C3911D-D1EE-4F40-B55B-AF956CC4830B}" type="pres">
      <dgm:prSet presAssocID="{86176B5A-7641-4513-8BD2-11569D74C31C}" presName="parTxOnly" presStyleLbl="node1" presStyleIdx="4" presStyleCnt="7" custScaleX="68302" custScaleY="62093" custLinFactX="7706" custLinFactNeighborX="100000">
        <dgm:presLayoutVars>
          <dgm:chMax val="0"/>
          <dgm:chPref val="0"/>
          <dgm:bulletEnabled val="1"/>
        </dgm:presLayoutVars>
      </dgm:prSet>
      <dgm:spPr/>
      <dgm:t>
        <a:bodyPr/>
        <a:lstStyle/>
        <a:p>
          <a:endParaRPr lang="en-US"/>
        </a:p>
      </dgm:t>
    </dgm:pt>
    <dgm:pt modelId="{966EF3EA-B804-4355-A83A-FEBEE706E73F}" type="pres">
      <dgm:prSet presAssocID="{4F35E169-74B4-48B1-916A-4588A1D08BE6}" presName="parTxOnlySpace" presStyleCnt="0"/>
      <dgm:spPr/>
    </dgm:pt>
    <dgm:pt modelId="{2FCFF1A9-A3E7-4541-B34D-4927F2D1F8F5}" type="pres">
      <dgm:prSet presAssocID="{847BE383-EE3B-4F00-AB70-29D83267E739}" presName="parTxOnly" presStyleLbl="node1" presStyleIdx="5" presStyleCnt="7" custScaleY="62093" custLinFactX="1825" custLinFactNeighborX="100000">
        <dgm:presLayoutVars>
          <dgm:chMax val="0"/>
          <dgm:chPref val="0"/>
          <dgm:bulletEnabled val="1"/>
        </dgm:presLayoutVars>
      </dgm:prSet>
      <dgm:spPr/>
      <dgm:t>
        <a:bodyPr/>
        <a:lstStyle/>
        <a:p>
          <a:endParaRPr lang="en-US"/>
        </a:p>
      </dgm:t>
    </dgm:pt>
    <dgm:pt modelId="{FB0A7A00-FFD2-4720-B8A9-E55067110123}" type="pres">
      <dgm:prSet presAssocID="{5F1D1226-0FF8-4743-BD01-D4E5A99F1DB9}" presName="parTxOnlySpace" presStyleCnt="0"/>
      <dgm:spPr/>
    </dgm:pt>
    <dgm:pt modelId="{FB42DFF7-0C99-41A0-8483-03DE82DB0847}" type="pres">
      <dgm:prSet presAssocID="{BE399225-D59E-4C2F-B9BD-AA284C5EC742}" presName="parTxOnly" presStyleLbl="node1" presStyleIdx="6" presStyleCnt="7" custScaleY="62093" custLinFactNeighborX="12859">
        <dgm:presLayoutVars>
          <dgm:chMax val="0"/>
          <dgm:chPref val="0"/>
          <dgm:bulletEnabled val="1"/>
        </dgm:presLayoutVars>
      </dgm:prSet>
      <dgm:spPr/>
      <dgm:t>
        <a:bodyPr/>
        <a:lstStyle/>
        <a:p>
          <a:endParaRPr lang="en-US"/>
        </a:p>
      </dgm:t>
    </dgm:pt>
  </dgm:ptLst>
  <dgm:cxnLst>
    <dgm:cxn modelId="{E896D1D4-94CC-41AC-B5C7-FA84F78E94D0}" type="presOf" srcId="{6E49E2CE-1790-4D04-93DF-C5320022AFF0}" destId="{641CFD53-A0A9-48CF-8DE9-2CBBE66ECBB5}" srcOrd="0" destOrd="0" presId="urn:microsoft.com/office/officeart/2005/8/layout/chevron1"/>
    <dgm:cxn modelId="{0AB0A736-E0A9-4D0F-A647-56C688223E7B}" srcId="{71E11334-1DC8-4D33-A942-76A0E6E926F7}" destId="{81B3595C-46FB-4D3A-8DCD-62B25E061101}" srcOrd="1" destOrd="0" parTransId="{BD1C97F9-5903-43BF-939F-B1F666A7CA10}" sibTransId="{3C39FB85-AFB9-44C6-BC5E-6C97B19680FC}"/>
    <dgm:cxn modelId="{5687EC12-6E1A-42EC-9485-AA6F6B2B9D38}" srcId="{71E11334-1DC8-4D33-A942-76A0E6E926F7}" destId="{86176B5A-7641-4513-8BD2-11569D74C31C}" srcOrd="4" destOrd="0" parTransId="{0A2645BB-1420-41E6-83FF-554F32F0A197}" sibTransId="{4F35E169-74B4-48B1-916A-4588A1D08BE6}"/>
    <dgm:cxn modelId="{BFF49FBD-7FC7-48A9-B6CE-43217CEC660C}" srcId="{71E11334-1DC8-4D33-A942-76A0E6E926F7}" destId="{A5E9645D-C4D8-4187-8062-69F83C6C0E27}" srcOrd="3" destOrd="0" parTransId="{E820DD70-EFB6-42A8-AE81-6D1A65AD8DAE}" sibTransId="{4C44C2A7-38E4-4DB1-BC25-024E92F80090}"/>
    <dgm:cxn modelId="{01425FF4-DB42-427B-B0DC-F5D79B4BA471}" srcId="{71E11334-1DC8-4D33-A942-76A0E6E926F7}" destId="{6E49E2CE-1790-4D04-93DF-C5320022AFF0}" srcOrd="0" destOrd="0" parTransId="{A4DC2382-815E-465A-8308-8AB6571D3DC9}" sibTransId="{BBC71F8F-938B-467D-8ADA-8FA32EEE18A4}"/>
    <dgm:cxn modelId="{D594EAAD-39BF-4E29-BED2-899C509CE308}" type="presOf" srcId="{71E11334-1DC8-4D33-A942-76A0E6E926F7}" destId="{2381363E-9B5B-46FA-94D2-CF9C7F000142}" srcOrd="0" destOrd="0" presId="urn:microsoft.com/office/officeart/2005/8/layout/chevron1"/>
    <dgm:cxn modelId="{1280187F-4FB1-46AA-A64D-215721008763}" type="presOf" srcId="{86176B5A-7641-4513-8BD2-11569D74C31C}" destId="{87C3911D-D1EE-4F40-B55B-AF956CC4830B}" srcOrd="0" destOrd="0" presId="urn:microsoft.com/office/officeart/2005/8/layout/chevron1"/>
    <dgm:cxn modelId="{EA966824-4185-4A55-ABF0-B089B31BBB5A}" type="presOf" srcId="{BE399225-D59E-4C2F-B9BD-AA284C5EC742}" destId="{FB42DFF7-0C99-41A0-8483-03DE82DB0847}" srcOrd="0" destOrd="0" presId="urn:microsoft.com/office/officeart/2005/8/layout/chevron1"/>
    <dgm:cxn modelId="{9FCDCB3E-D286-4C12-868F-25BDD4043E91}" srcId="{71E11334-1DC8-4D33-A942-76A0E6E926F7}" destId="{847BE383-EE3B-4F00-AB70-29D83267E739}" srcOrd="5" destOrd="0" parTransId="{6E1429BA-2F91-407E-82AA-C1476117E908}" sibTransId="{5F1D1226-0FF8-4743-BD01-D4E5A99F1DB9}"/>
    <dgm:cxn modelId="{8620E1A9-00FD-454F-9D39-84A5AA92F295}" type="presOf" srcId="{A5E9645D-C4D8-4187-8062-69F83C6C0E27}" destId="{45B78272-E15D-482C-B765-964A0EF20E45}" srcOrd="0" destOrd="0" presId="urn:microsoft.com/office/officeart/2005/8/layout/chevron1"/>
    <dgm:cxn modelId="{F1E19366-9B82-4036-8203-A5A06911058D}" type="presOf" srcId="{588F64DA-23A5-4B05-A305-8661423DB109}" destId="{5E16FFB5-8B55-4AF4-9090-8582AA25E048}" srcOrd="0" destOrd="0" presId="urn:microsoft.com/office/officeart/2005/8/layout/chevron1"/>
    <dgm:cxn modelId="{BCAC2E56-688F-4D57-9D14-08385AA6DF8F}" srcId="{71E11334-1DC8-4D33-A942-76A0E6E926F7}" destId="{BE399225-D59E-4C2F-B9BD-AA284C5EC742}" srcOrd="6" destOrd="0" parTransId="{F4A261A5-7E2C-4B24-80DF-B37964F975DF}" sibTransId="{01778DF3-F13D-4E97-A9BA-EEAC2C00DD02}"/>
    <dgm:cxn modelId="{9ABE90F0-5208-492F-B696-C4BC18C8E299}" type="presOf" srcId="{81B3595C-46FB-4D3A-8DCD-62B25E061101}" destId="{8A940A3B-2CF4-45A2-8FBF-7008652EF642}" srcOrd="0" destOrd="0" presId="urn:microsoft.com/office/officeart/2005/8/layout/chevron1"/>
    <dgm:cxn modelId="{75E2625F-6DC0-47EB-BE8B-057DFEAEE6B0}" srcId="{71E11334-1DC8-4D33-A942-76A0E6E926F7}" destId="{588F64DA-23A5-4B05-A305-8661423DB109}" srcOrd="2" destOrd="0" parTransId="{6DC35FBD-3C71-4184-8546-6E3AA80B428E}" sibTransId="{EAD7CE3D-87FE-42EC-AD85-8CCACE99C41E}"/>
    <dgm:cxn modelId="{01B83DD1-9462-41F9-BE31-3673B3FA7AA1}" type="presOf" srcId="{847BE383-EE3B-4F00-AB70-29D83267E739}" destId="{2FCFF1A9-A3E7-4541-B34D-4927F2D1F8F5}" srcOrd="0" destOrd="0" presId="urn:microsoft.com/office/officeart/2005/8/layout/chevron1"/>
    <dgm:cxn modelId="{E6718DEB-718B-4CEE-AC9D-EC51A5AF356F}" type="presParOf" srcId="{2381363E-9B5B-46FA-94D2-CF9C7F000142}" destId="{641CFD53-A0A9-48CF-8DE9-2CBBE66ECBB5}" srcOrd="0" destOrd="0" presId="urn:microsoft.com/office/officeart/2005/8/layout/chevron1"/>
    <dgm:cxn modelId="{F786B370-E91A-46C6-86A6-4A9C7F429A31}" type="presParOf" srcId="{2381363E-9B5B-46FA-94D2-CF9C7F000142}" destId="{0A634521-A975-43E0-BD91-F80D3D255B00}" srcOrd="1" destOrd="0" presId="urn:microsoft.com/office/officeart/2005/8/layout/chevron1"/>
    <dgm:cxn modelId="{8811A2FB-80ED-4181-88A0-9CD1BE773E3D}" type="presParOf" srcId="{2381363E-9B5B-46FA-94D2-CF9C7F000142}" destId="{8A940A3B-2CF4-45A2-8FBF-7008652EF642}" srcOrd="2" destOrd="0" presId="urn:microsoft.com/office/officeart/2005/8/layout/chevron1"/>
    <dgm:cxn modelId="{B1EAA88A-58ED-426C-A73C-536B36BC0E86}" type="presParOf" srcId="{2381363E-9B5B-46FA-94D2-CF9C7F000142}" destId="{404D08A3-8A63-45BF-AE5C-2C1107B731BD}" srcOrd="3" destOrd="0" presId="urn:microsoft.com/office/officeart/2005/8/layout/chevron1"/>
    <dgm:cxn modelId="{2B8D44F3-2597-4B6E-A509-3BCAEA22420F}" type="presParOf" srcId="{2381363E-9B5B-46FA-94D2-CF9C7F000142}" destId="{5E16FFB5-8B55-4AF4-9090-8582AA25E048}" srcOrd="4" destOrd="0" presId="urn:microsoft.com/office/officeart/2005/8/layout/chevron1"/>
    <dgm:cxn modelId="{A1A1B963-B7AC-4AA4-A0ED-03FC02381434}" type="presParOf" srcId="{2381363E-9B5B-46FA-94D2-CF9C7F000142}" destId="{39752E9D-DF19-4497-834E-858C48B17034}" srcOrd="5" destOrd="0" presId="urn:microsoft.com/office/officeart/2005/8/layout/chevron1"/>
    <dgm:cxn modelId="{3E2340EA-1448-4099-B677-D78ED1679C2E}" type="presParOf" srcId="{2381363E-9B5B-46FA-94D2-CF9C7F000142}" destId="{45B78272-E15D-482C-B765-964A0EF20E45}" srcOrd="6" destOrd="0" presId="urn:microsoft.com/office/officeart/2005/8/layout/chevron1"/>
    <dgm:cxn modelId="{15F44BF0-7F6B-4B36-99A5-FF608C9D3477}" type="presParOf" srcId="{2381363E-9B5B-46FA-94D2-CF9C7F000142}" destId="{DCAC56F0-3B4B-4856-B10B-BC66DA9B1B98}" srcOrd="7" destOrd="0" presId="urn:microsoft.com/office/officeart/2005/8/layout/chevron1"/>
    <dgm:cxn modelId="{C09BDF74-4BE2-421D-A0BF-83E9B9770A96}" type="presParOf" srcId="{2381363E-9B5B-46FA-94D2-CF9C7F000142}" destId="{87C3911D-D1EE-4F40-B55B-AF956CC4830B}" srcOrd="8" destOrd="0" presId="urn:microsoft.com/office/officeart/2005/8/layout/chevron1"/>
    <dgm:cxn modelId="{13227934-1A43-431B-A3D0-9D73552FC1F5}" type="presParOf" srcId="{2381363E-9B5B-46FA-94D2-CF9C7F000142}" destId="{966EF3EA-B804-4355-A83A-FEBEE706E73F}" srcOrd="9" destOrd="0" presId="urn:microsoft.com/office/officeart/2005/8/layout/chevron1"/>
    <dgm:cxn modelId="{5CCEC6F1-7580-4691-9D4E-226B20741D6C}" type="presParOf" srcId="{2381363E-9B5B-46FA-94D2-CF9C7F000142}" destId="{2FCFF1A9-A3E7-4541-B34D-4927F2D1F8F5}" srcOrd="10" destOrd="0" presId="urn:microsoft.com/office/officeart/2005/8/layout/chevron1"/>
    <dgm:cxn modelId="{E38D02A0-E042-4E3F-9F6B-2F9BAF690EFE}" type="presParOf" srcId="{2381363E-9B5B-46FA-94D2-CF9C7F000142}" destId="{FB0A7A00-FFD2-4720-B8A9-E55067110123}" srcOrd="11" destOrd="0" presId="urn:microsoft.com/office/officeart/2005/8/layout/chevron1"/>
    <dgm:cxn modelId="{059747C5-0C90-46E5-B932-CF767070339D}" type="presParOf" srcId="{2381363E-9B5B-46FA-94D2-CF9C7F000142}" destId="{FB42DFF7-0C99-41A0-8483-03DE82DB0847}" srcOrd="12" destOrd="0" presId="urn:microsoft.com/office/officeart/2005/8/layout/chevron1"/>
  </dgm:cxnLst>
  <dgm:bg>
    <a:effectLst>
      <a:outerShdw blurRad="50800" dist="38100" dir="2700000" algn="tl" rotWithShape="0">
        <a:prstClr val="black">
          <a:alpha val="40000"/>
        </a:prstClr>
      </a:outerShdw>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1CFD53-A0A9-48CF-8DE9-2CBBE66ECBB5}">
      <dsp:nvSpPr>
        <dsp:cNvPr id="0" name=""/>
        <dsp:cNvSpPr/>
      </dsp:nvSpPr>
      <dsp:spPr>
        <a:xfrm>
          <a:off x="622793" y="0"/>
          <a:ext cx="1525972" cy="351309"/>
        </a:xfrm>
        <a:prstGeom prst="chevron">
          <a:avLst/>
        </a:prstGeom>
        <a:solidFill>
          <a:schemeClr val="accent1">
            <a:lumMod val="60000"/>
            <a:lumOff val="40000"/>
          </a:schemeClr>
        </a:solidFill>
        <a:ln w="12700" cap="flat" cmpd="sng" algn="ctr">
          <a:solidFill>
            <a:schemeClr val="accent1">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lvl="0" algn="ctr" defTabSz="577850">
            <a:lnSpc>
              <a:spcPct val="90000"/>
            </a:lnSpc>
            <a:spcBef>
              <a:spcPct val="0"/>
            </a:spcBef>
            <a:spcAft>
              <a:spcPct val="35000"/>
            </a:spcAft>
          </a:pPr>
          <a:r>
            <a:rPr lang="en-US" sz="1300" b="1" kern="1200" dirty="0" smtClean="0">
              <a:solidFill>
                <a:schemeClr val="tx1"/>
              </a:solidFill>
            </a:rPr>
            <a:t>Initiating</a:t>
          </a:r>
          <a:endParaRPr lang="en-US" sz="1300" b="1" kern="1200" dirty="0">
            <a:solidFill>
              <a:schemeClr val="tx1"/>
            </a:solidFill>
          </a:endParaRPr>
        </a:p>
      </dsp:txBody>
      <dsp:txXfrm>
        <a:off x="798448" y="0"/>
        <a:ext cx="1174663" cy="351309"/>
      </dsp:txXfrm>
    </dsp:sp>
    <dsp:sp modelId="{8A940A3B-2CF4-45A2-8FBF-7008652EF642}">
      <dsp:nvSpPr>
        <dsp:cNvPr id="0" name=""/>
        <dsp:cNvSpPr/>
      </dsp:nvSpPr>
      <dsp:spPr>
        <a:xfrm>
          <a:off x="1906411" y="0"/>
          <a:ext cx="1678569" cy="351309"/>
        </a:xfrm>
        <a:prstGeom prst="chevron">
          <a:avLst/>
        </a:prstGeom>
        <a:solidFill>
          <a:srgbClr val="92D050"/>
        </a:solidFill>
        <a:ln w="12700" cap="flat" cmpd="sng" algn="ctr">
          <a:solidFill>
            <a:schemeClr val="accent1">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lvl="0" algn="ctr" defTabSz="577850">
            <a:lnSpc>
              <a:spcPct val="90000"/>
            </a:lnSpc>
            <a:spcBef>
              <a:spcPct val="0"/>
            </a:spcBef>
            <a:spcAft>
              <a:spcPct val="35000"/>
            </a:spcAft>
          </a:pPr>
          <a:r>
            <a:rPr lang="en-US" sz="1300" b="1" kern="1200" dirty="0" smtClean="0">
              <a:solidFill>
                <a:schemeClr val="tx1"/>
              </a:solidFill>
            </a:rPr>
            <a:t>Requirements</a:t>
          </a:r>
          <a:endParaRPr lang="en-US" sz="1300" b="1" kern="1200" dirty="0">
            <a:solidFill>
              <a:schemeClr val="tx1"/>
            </a:solidFill>
          </a:endParaRPr>
        </a:p>
      </dsp:txBody>
      <dsp:txXfrm>
        <a:off x="2082066" y="0"/>
        <a:ext cx="1327260" cy="351309"/>
      </dsp:txXfrm>
    </dsp:sp>
    <dsp:sp modelId="{5E16FFB5-8B55-4AF4-9090-8582AA25E048}">
      <dsp:nvSpPr>
        <dsp:cNvPr id="0" name=""/>
        <dsp:cNvSpPr/>
      </dsp:nvSpPr>
      <dsp:spPr>
        <a:xfrm>
          <a:off x="3342640" y="0"/>
          <a:ext cx="1525972" cy="351309"/>
        </a:xfrm>
        <a:prstGeom prst="chevron">
          <a:avLst/>
        </a:prstGeom>
        <a:solidFill>
          <a:srgbClr val="92D050"/>
        </a:solidFill>
        <a:ln w="12700" cap="flat" cmpd="sng" algn="ctr">
          <a:solidFill>
            <a:schemeClr val="accent1">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lvl="0" algn="ctr" defTabSz="577850">
            <a:lnSpc>
              <a:spcPct val="90000"/>
            </a:lnSpc>
            <a:spcBef>
              <a:spcPct val="0"/>
            </a:spcBef>
            <a:spcAft>
              <a:spcPct val="35000"/>
            </a:spcAft>
          </a:pPr>
          <a:r>
            <a:rPr lang="en-US" sz="1300" b="1" kern="1200" dirty="0" smtClean="0">
              <a:solidFill>
                <a:schemeClr val="tx1"/>
              </a:solidFill>
            </a:rPr>
            <a:t>Design</a:t>
          </a:r>
          <a:endParaRPr lang="en-US" sz="1300" b="1" kern="1200" dirty="0">
            <a:solidFill>
              <a:schemeClr val="tx1"/>
            </a:solidFill>
          </a:endParaRPr>
        </a:p>
      </dsp:txBody>
      <dsp:txXfrm>
        <a:off x="3518295" y="0"/>
        <a:ext cx="1174663" cy="351309"/>
      </dsp:txXfrm>
    </dsp:sp>
    <dsp:sp modelId="{45B78272-E15D-482C-B765-964A0EF20E45}">
      <dsp:nvSpPr>
        <dsp:cNvPr id="0" name=""/>
        <dsp:cNvSpPr/>
      </dsp:nvSpPr>
      <dsp:spPr>
        <a:xfrm>
          <a:off x="4625113" y="0"/>
          <a:ext cx="1678569" cy="351309"/>
        </a:xfrm>
        <a:prstGeom prst="chevron">
          <a:avLst/>
        </a:prstGeom>
        <a:solidFill>
          <a:srgbClr val="92D050"/>
        </a:solidFill>
        <a:ln w="12700" cap="flat" cmpd="sng" algn="ctr">
          <a:solidFill>
            <a:schemeClr val="accent1">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lvl="0" algn="ctr" defTabSz="577850">
            <a:lnSpc>
              <a:spcPct val="90000"/>
            </a:lnSpc>
            <a:spcBef>
              <a:spcPct val="0"/>
            </a:spcBef>
            <a:spcAft>
              <a:spcPct val="35000"/>
            </a:spcAft>
          </a:pPr>
          <a:r>
            <a:rPr lang="en-US" sz="1300" b="1" kern="1200" dirty="0" smtClean="0">
              <a:solidFill>
                <a:schemeClr val="tx1"/>
              </a:solidFill>
            </a:rPr>
            <a:t>Development</a:t>
          </a:r>
          <a:endParaRPr lang="en-US" sz="1300" b="1" kern="1200" dirty="0">
            <a:solidFill>
              <a:schemeClr val="tx1"/>
            </a:solidFill>
          </a:endParaRPr>
        </a:p>
      </dsp:txBody>
      <dsp:txXfrm>
        <a:off x="4800768" y="0"/>
        <a:ext cx="1327260" cy="351309"/>
      </dsp:txXfrm>
    </dsp:sp>
    <dsp:sp modelId="{87C3911D-D1EE-4F40-B55B-AF956CC4830B}">
      <dsp:nvSpPr>
        <dsp:cNvPr id="0" name=""/>
        <dsp:cNvSpPr/>
      </dsp:nvSpPr>
      <dsp:spPr>
        <a:xfrm>
          <a:off x="6075626" y="0"/>
          <a:ext cx="1042269" cy="351309"/>
        </a:xfrm>
        <a:prstGeom prst="chevron">
          <a:avLst/>
        </a:prstGeom>
        <a:solidFill>
          <a:srgbClr val="92D050"/>
        </a:solidFill>
        <a:ln w="12700" cap="flat" cmpd="sng" algn="ctr">
          <a:solidFill>
            <a:schemeClr val="accent1">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lvl="0" algn="ctr" defTabSz="577850">
            <a:lnSpc>
              <a:spcPct val="90000"/>
            </a:lnSpc>
            <a:spcBef>
              <a:spcPct val="0"/>
            </a:spcBef>
            <a:spcAft>
              <a:spcPct val="35000"/>
            </a:spcAft>
          </a:pPr>
          <a:r>
            <a:rPr lang="en-US" sz="1300" b="1" kern="1200" dirty="0" smtClean="0">
              <a:solidFill>
                <a:schemeClr val="tx1"/>
              </a:solidFill>
            </a:rPr>
            <a:t>QA</a:t>
          </a:r>
          <a:endParaRPr lang="en-US" sz="1300" b="1" kern="1200" dirty="0">
            <a:solidFill>
              <a:schemeClr val="tx1"/>
            </a:solidFill>
          </a:endParaRPr>
        </a:p>
      </dsp:txBody>
      <dsp:txXfrm>
        <a:off x="6251281" y="0"/>
        <a:ext cx="690960" cy="351309"/>
      </dsp:txXfrm>
    </dsp:sp>
    <dsp:sp modelId="{2FCFF1A9-A3E7-4541-B34D-4927F2D1F8F5}">
      <dsp:nvSpPr>
        <dsp:cNvPr id="0" name=""/>
        <dsp:cNvSpPr/>
      </dsp:nvSpPr>
      <dsp:spPr>
        <a:xfrm>
          <a:off x="6875556" y="0"/>
          <a:ext cx="1525972" cy="351309"/>
        </a:xfrm>
        <a:prstGeom prst="chevron">
          <a:avLst/>
        </a:prstGeom>
        <a:solidFill>
          <a:srgbClr val="92D050"/>
        </a:solidFill>
        <a:ln w="12700" cap="flat" cmpd="sng" algn="ctr">
          <a:solidFill>
            <a:schemeClr val="accent1">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lvl="0" algn="ctr" defTabSz="577850">
            <a:lnSpc>
              <a:spcPct val="90000"/>
            </a:lnSpc>
            <a:spcBef>
              <a:spcPct val="0"/>
            </a:spcBef>
            <a:spcAft>
              <a:spcPct val="35000"/>
            </a:spcAft>
          </a:pPr>
          <a:r>
            <a:rPr lang="en-US" sz="1300" b="1" kern="1200" dirty="0" smtClean="0">
              <a:solidFill>
                <a:schemeClr val="tx1"/>
              </a:solidFill>
            </a:rPr>
            <a:t>UAT</a:t>
          </a:r>
          <a:endParaRPr lang="en-US" sz="1300" b="1" kern="1200" dirty="0">
            <a:solidFill>
              <a:schemeClr val="tx1"/>
            </a:solidFill>
          </a:endParaRPr>
        </a:p>
      </dsp:txBody>
      <dsp:txXfrm>
        <a:off x="7051211" y="0"/>
        <a:ext cx="1174663" cy="351309"/>
      </dsp:txXfrm>
    </dsp:sp>
    <dsp:sp modelId="{FB42DFF7-0C99-41A0-8483-03DE82DB0847}">
      <dsp:nvSpPr>
        <dsp:cNvPr id="0" name=""/>
        <dsp:cNvSpPr/>
      </dsp:nvSpPr>
      <dsp:spPr>
        <a:xfrm>
          <a:off x="8075228" y="0"/>
          <a:ext cx="1525972" cy="351309"/>
        </a:xfrm>
        <a:prstGeom prst="chevron">
          <a:avLst/>
        </a:prstGeom>
        <a:solidFill>
          <a:schemeClr val="accent1">
            <a:lumMod val="60000"/>
            <a:lumOff val="40000"/>
          </a:schemeClr>
        </a:solidFill>
        <a:ln w="12700" cap="flat" cmpd="sng" algn="ctr">
          <a:solidFill>
            <a:schemeClr val="accent1">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lvl="0" algn="ctr" defTabSz="577850">
            <a:lnSpc>
              <a:spcPct val="90000"/>
            </a:lnSpc>
            <a:spcBef>
              <a:spcPct val="0"/>
            </a:spcBef>
            <a:spcAft>
              <a:spcPct val="35000"/>
            </a:spcAft>
          </a:pPr>
          <a:r>
            <a:rPr lang="en-US" sz="1300" b="1" kern="1200" dirty="0" smtClean="0">
              <a:solidFill>
                <a:schemeClr val="tx1"/>
              </a:solidFill>
            </a:rPr>
            <a:t>Closing</a:t>
          </a:r>
          <a:endParaRPr lang="en-US" sz="1300" b="1" kern="1200" dirty="0">
            <a:solidFill>
              <a:schemeClr val="tx1"/>
            </a:solidFill>
          </a:endParaRPr>
        </a:p>
      </dsp:txBody>
      <dsp:txXfrm>
        <a:off x="8250883" y="0"/>
        <a:ext cx="1174663" cy="351309"/>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839D85C-5E6D-4C2F-875C-DE4C915B2CE7}" type="datetimeFigureOut">
              <a:rPr lang="en-US" smtClean="0"/>
              <a:t>7/12/2016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668DB90-670C-4FCB-A8AF-FC15F085F09A}" type="slidenum">
              <a:rPr lang="en-US" smtClean="0"/>
              <a:t>‹#›</a:t>
            </a:fld>
            <a:endParaRPr lang="en-US"/>
          </a:p>
        </p:txBody>
      </p:sp>
    </p:spTree>
    <p:extLst>
      <p:ext uri="{BB962C8B-B14F-4D97-AF65-F5344CB8AC3E}">
        <p14:creationId xmlns:p14="http://schemas.microsoft.com/office/powerpoint/2010/main" val="29557715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68DB90-670C-4FCB-A8AF-FC15F085F09A}"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8572295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7B5A9B3-4414-466A-8602-0D623DE15315}" type="datetimeFigureOut">
              <a:rPr lang="en-US" smtClean="0"/>
              <a:t>7/12/2016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0186A9-9E7F-4E54-B439-E2830516EC58}" type="slidenum">
              <a:rPr lang="en-US" smtClean="0"/>
              <a:t>‹#›</a:t>
            </a:fld>
            <a:endParaRPr lang="en-US"/>
          </a:p>
        </p:txBody>
      </p:sp>
    </p:spTree>
    <p:extLst>
      <p:ext uri="{BB962C8B-B14F-4D97-AF65-F5344CB8AC3E}">
        <p14:creationId xmlns:p14="http://schemas.microsoft.com/office/powerpoint/2010/main" val="25311393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B5A9B3-4414-466A-8602-0D623DE15315}" type="datetimeFigureOut">
              <a:rPr lang="en-US" smtClean="0"/>
              <a:t>7/12/2016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0186A9-9E7F-4E54-B439-E2830516EC58}" type="slidenum">
              <a:rPr lang="en-US" smtClean="0"/>
              <a:t>‹#›</a:t>
            </a:fld>
            <a:endParaRPr lang="en-US"/>
          </a:p>
        </p:txBody>
      </p:sp>
    </p:spTree>
    <p:extLst>
      <p:ext uri="{BB962C8B-B14F-4D97-AF65-F5344CB8AC3E}">
        <p14:creationId xmlns:p14="http://schemas.microsoft.com/office/powerpoint/2010/main" val="3093818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B5A9B3-4414-466A-8602-0D623DE15315}" type="datetimeFigureOut">
              <a:rPr lang="en-US" smtClean="0"/>
              <a:t>7/12/2016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0186A9-9E7F-4E54-B439-E2830516EC58}" type="slidenum">
              <a:rPr lang="en-US" smtClean="0"/>
              <a:t>‹#›</a:t>
            </a:fld>
            <a:endParaRPr lang="en-US"/>
          </a:p>
        </p:txBody>
      </p:sp>
    </p:spTree>
    <p:extLst>
      <p:ext uri="{BB962C8B-B14F-4D97-AF65-F5344CB8AC3E}">
        <p14:creationId xmlns:p14="http://schemas.microsoft.com/office/powerpoint/2010/main" val="40342934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7B5A9B3-4414-466A-8602-0D623DE15315}" type="datetimeFigureOut">
              <a:rPr lang="en-US" smtClean="0"/>
              <a:t>7/12/2016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0186A9-9E7F-4E54-B439-E2830516EC58}" type="slidenum">
              <a:rPr lang="en-US" smtClean="0"/>
              <a:t>‹#›</a:t>
            </a:fld>
            <a:endParaRPr lang="en-US"/>
          </a:p>
        </p:txBody>
      </p:sp>
    </p:spTree>
    <p:extLst>
      <p:ext uri="{BB962C8B-B14F-4D97-AF65-F5344CB8AC3E}">
        <p14:creationId xmlns:p14="http://schemas.microsoft.com/office/powerpoint/2010/main" val="31874585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7B5A9B3-4414-466A-8602-0D623DE15315}" type="datetimeFigureOut">
              <a:rPr lang="en-US" smtClean="0"/>
              <a:t>7/12/2016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F0186A9-9E7F-4E54-B439-E2830516EC58}" type="slidenum">
              <a:rPr lang="en-US" smtClean="0"/>
              <a:t>‹#›</a:t>
            </a:fld>
            <a:endParaRPr lang="en-US"/>
          </a:p>
        </p:txBody>
      </p:sp>
    </p:spTree>
    <p:extLst>
      <p:ext uri="{BB962C8B-B14F-4D97-AF65-F5344CB8AC3E}">
        <p14:creationId xmlns:p14="http://schemas.microsoft.com/office/powerpoint/2010/main" val="5234718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7B5A9B3-4414-466A-8602-0D623DE15315}" type="datetimeFigureOut">
              <a:rPr lang="en-US" smtClean="0"/>
              <a:t>7/12/2016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F0186A9-9E7F-4E54-B439-E2830516EC58}" type="slidenum">
              <a:rPr lang="en-US" smtClean="0"/>
              <a:t>‹#›</a:t>
            </a:fld>
            <a:endParaRPr lang="en-US"/>
          </a:p>
        </p:txBody>
      </p:sp>
    </p:spTree>
    <p:extLst>
      <p:ext uri="{BB962C8B-B14F-4D97-AF65-F5344CB8AC3E}">
        <p14:creationId xmlns:p14="http://schemas.microsoft.com/office/powerpoint/2010/main" val="28542850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B5A9B3-4414-466A-8602-0D623DE15315}" type="datetimeFigureOut">
              <a:rPr lang="en-US" smtClean="0"/>
              <a:t>7/12/2016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F0186A9-9E7F-4E54-B439-E2830516EC58}" type="slidenum">
              <a:rPr lang="en-US" smtClean="0"/>
              <a:t>‹#›</a:t>
            </a:fld>
            <a:endParaRPr lang="en-US"/>
          </a:p>
        </p:txBody>
      </p:sp>
    </p:spTree>
    <p:extLst>
      <p:ext uri="{BB962C8B-B14F-4D97-AF65-F5344CB8AC3E}">
        <p14:creationId xmlns:p14="http://schemas.microsoft.com/office/powerpoint/2010/main" val="11300541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B5A9B3-4414-466A-8602-0D623DE15315}" type="datetimeFigureOut">
              <a:rPr lang="en-US" smtClean="0"/>
              <a:t>7/12/2016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0186A9-9E7F-4E54-B439-E2830516EC58}" type="slidenum">
              <a:rPr lang="en-US" smtClean="0"/>
              <a:t>‹#›</a:t>
            </a:fld>
            <a:endParaRPr lang="en-US"/>
          </a:p>
        </p:txBody>
      </p:sp>
    </p:spTree>
    <p:extLst>
      <p:ext uri="{BB962C8B-B14F-4D97-AF65-F5344CB8AC3E}">
        <p14:creationId xmlns:p14="http://schemas.microsoft.com/office/powerpoint/2010/main" val="2095052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B5A9B3-4414-466A-8602-0D623DE15315}" type="datetimeFigureOut">
              <a:rPr lang="en-US" smtClean="0"/>
              <a:t>7/12/2016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0186A9-9E7F-4E54-B439-E2830516EC58}" type="slidenum">
              <a:rPr lang="en-US" smtClean="0"/>
              <a:t>‹#›</a:t>
            </a:fld>
            <a:endParaRPr lang="en-US"/>
          </a:p>
        </p:txBody>
      </p:sp>
    </p:spTree>
    <p:extLst>
      <p:ext uri="{BB962C8B-B14F-4D97-AF65-F5344CB8AC3E}">
        <p14:creationId xmlns:p14="http://schemas.microsoft.com/office/powerpoint/2010/main" val="3890010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B5A9B3-4414-466A-8602-0D623DE15315}" type="datetimeFigureOut">
              <a:rPr lang="en-US" smtClean="0"/>
              <a:t>7/12/2016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0186A9-9E7F-4E54-B439-E2830516EC58}" type="slidenum">
              <a:rPr lang="en-US" smtClean="0"/>
              <a:t>‹#›</a:t>
            </a:fld>
            <a:endParaRPr lang="en-US"/>
          </a:p>
        </p:txBody>
      </p:sp>
    </p:spTree>
    <p:extLst>
      <p:ext uri="{BB962C8B-B14F-4D97-AF65-F5344CB8AC3E}">
        <p14:creationId xmlns:p14="http://schemas.microsoft.com/office/powerpoint/2010/main" val="3889772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B5A9B3-4414-466A-8602-0D623DE15315}" type="datetimeFigureOut">
              <a:rPr lang="en-US" smtClean="0"/>
              <a:t>7/12/2016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0186A9-9E7F-4E54-B439-E2830516EC58}" type="slidenum">
              <a:rPr lang="en-US" smtClean="0"/>
              <a:t>‹#›</a:t>
            </a:fld>
            <a:endParaRPr lang="en-US"/>
          </a:p>
        </p:txBody>
      </p:sp>
    </p:spTree>
    <p:extLst>
      <p:ext uri="{BB962C8B-B14F-4D97-AF65-F5344CB8AC3E}">
        <p14:creationId xmlns:p14="http://schemas.microsoft.com/office/powerpoint/2010/main" val="10269380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1">
                <a:lumMod val="50000"/>
                <a:lumOff val="50000"/>
              </a:schemeClr>
            </a:gs>
            <a:gs pos="100000">
              <a:schemeClr val="tx1">
                <a:lumMod val="85000"/>
                <a:lumOff val="15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B5A9B3-4414-466A-8602-0D623DE15315}" type="datetimeFigureOut">
              <a:rPr lang="en-US" smtClean="0"/>
              <a:t>7/12/2016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0186A9-9E7F-4E54-B439-E2830516EC58}" type="slidenum">
              <a:rPr lang="en-US" smtClean="0"/>
              <a:t>‹#›</a:t>
            </a:fld>
            <a:endParaRPr lang="en-US"/>
          </a:p>
        </p:txBody>
      </p:sp>
    </p:spTree>
    <p:extLst>
      <p:ext uri="{BB962C8B-B14F-4D97-AF65-F5344CB8AC3E}">
        <p14:creationId xmlns:p14="http://schemas.microsoft.com/office/powerpoint/2010/main" val="341799700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 y="0"/>
            <a:ext cx="9085860" cy="838200"/>
          </a:xfrm>
          <a:prstGeom prst="rect">
            <a:avLst/>
          </a:prstGeom>
          <a:solidFill>
            <a:schemeClr val="accent1">
              <a:lumMod val="75000"/>
            </a:schemeClr>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aphicFrame>
        <p:nvGraphicFramePr>
          <p:cNvPr id="8" name="Diagram 7"/>
          <p:cNvGraphicFramePr/>
          <p:nvPr>
            <p:extLst>
              <p:ext uri="{D42A27DB-BD31-4B8C-83A1-F6EECF244321}">
                <p14:modId xmlns:p14="http://schemas.microsoft.com/office/powerpoint/2010/main" val="4027520321"/>
              </p:ext>
            </p:extLst>
          </p:nvPr>
        </p:nvGraphicFramePr>
        <p:xfrm>
          <a:off x="-546272" y="925893"/>
          <a:ext cx="9601201" cy="3513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3276820993"/>
              </p:ext>
            </p:extLst>
          </p:nvPr>
        </p:nvGraphicFramePr>
        <p:xfrm>
          <a:off x="66657" y="1345851"/>
          <a:ext cx="4510716" cy="3654729"/>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388855"/>
                <a:gridCol w="2135288"/>
                <a:gridCol w="990600"/>
                <a:gridCol w="995973"/>
              </a:tblGrid>
              <a:tr h="477421">
                <a:tc>
                  <a:txBody>
                    <a:bodyPr/>
                    <a:lstStyle/>
                    <a:p>
                      <a:r>
                        <a:rPr lang="en-US" sz="1200" b="1" dirty="0" smtClean="0"/>
                        <a:t>No</a:t>
                      </a:r>
                      <a:endParaRPr lang="en-US" sz="1200"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r>
                        <a:rPr lang="en-US" sz="1200" b="1" dirty="0" smtClean="0"/>
                        <a:t>Milestone Description</a:t>
                      </a:r>
                      <a:endParaRPr lang="en-US" sz="1200"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r>
                        <a:rPr lang="en-US" sz="1200" b="1" dirty="0" smtClean="0"/>
                        <a:t>Baseline</a:t>
                      </a:r>
                      <a:r>
                        <a:rPr lang="en-US" sz="1200" b="1" baseline="0" dirty="0" smtClean="0"/>
                        <a:t> Target</a:t>
                      </a:r>
                      <a:endParaRPr lang="en-US" sz="1200"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r>
                        <a:rPr lang="en-US" sz="1200" b="1" dirty="0" smtClean="0"/>
                        <a:t>Actual Target</a:t>
                      </a:r>
                      <a:endParaRPr lang="en-US" sz="1200" b="1"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r>
              <a:tr h="286453">
                <a:tc>
                  <a:txBody>
                    <a:bodyPr/>
                    <a:lstStyle/>
                    <a:p>
                      <a:r>
                        <a:rPr lang="en-US" sz="1200" dirty="0" smtClean="0"/>
                        <a:t>1.</a:t>
                      </a:r>
                      <a:endParaRPr lang="en-US" sz="12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dk1"/>
                          </a:solidFill>
                          <a:latin typeface="+mn-lt"/>
                          <a:ea typeface="+mn-ea"/>
                          <a:cs typeface="+mn-cs"/>
                        </a:rPr>
                        <a:t>In</a:t>
                      </a:r>
                      <a:r>
                        <a:rPr lang="en-US" sz="1200" kern="1200" baseline="0" dirty="0" smtClean="0">
                          <a:solidFill>
                            <a:schemeClr val="dk1"/>
                          </a:solidFill>
                          <a:latin typeface="+mn-lt"/>
                          <a:ea typeface="+mn-ea"/>
                          <a:cs typeface="+mn-cs"/>
                        </a:rPr>
                        <a:t> this month we have completed few functionalities which are very fast term in comparison with existing flash version. When we switch to body views, gender, zoom in AIAHTML5 version it switched on the fly.</a:t>
                      </a:r>
                      <a:endParaRPr lang="en-US" sz="1200" kern="1200" dirty="0">
                        <a:solidFill>
                          <a:schemeClr val="dk1"/>
                        </a:solidFill>
                        <a:latin typeface="+mn-lt"/>
                        <a:ea typeface="+mn-ea"/>
                        <a:cs typeface="+mn-cs"/>
                      </a:endParaRPr>
                    </a:p>
                  </a:txBody>
                  <a:tcPr>
                    <a:lnT w="12700" cap="flat" cmpd="sng" algn="ctr">
                      <a:solidFill>
                        <a:schemeClr val="tx1"/>
                      </a:solidFill>
                      <a:prstDash val="solid"/>
                      <a:round/>
                      <a:headEnd type="none" w="med" len="med"/>
                      <a:tailEnd type="none" w="med" len="med"/>
                    </a:lnT>
                  </a:tcPr>
                </a:tc>
                <a:tc>
                  <a:txBody>
                    <a:bodyPr/>
                    <a:lstStyle/>
                    <a:p>
                      <a:endParaRPr lang="en-US" sz="1200" dirty="0"/>
                    </a:p>
                  </a:txBody>
                  <a:tcPr>
                    <a:lnT w="12700" cap="flat" cmpd="sng" algn="ctr">
                      <a:solidFill>
                        <a:schemeClr val="tx1"/>
                      </a:solidFill>
                      <a:prstDash val="solid"/>
                      <a:round/>
                      <a:headEnd type="none" w="med" len="med"/>
                      <a:tailEnd type="none" w="med" len="med"/>
                    </a:lnT>
                  </a:tcPr>
                </a:tc>
                <a:tc>
                  <a:txBody>
                    <a:bodyPr/>
                    <a:lstStyle/>
                    <a:p>
                      <a:endParaRPr lang="en-US" sz="12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r h="286453">
                <a:tc>
                  <a:txBody>
                    <a:bodyPr/>
                    <a:lstStyle/>
                    <a:p>
                      <a:r>
                        <a:rPr lang="en-US" sz="1200" dirty="0" smtClean="0"/>
                        <a:t>2.</a:t>
                      </a:r>
                      <a:endParaRPr lang="en-US" sz="1200" dirty="0"/>
                    </a:p>
                  </a:txBody>
                  <a:tcPr>
                    <a:lnL w="12700" cap="flat" cmpd="sng" algn="ctr">
                      <a:solidFill>
                        <a:schemeClr val="tx1"/>
                      </a:solidFill>
                      <a:prstDash val="solid"/>
                      <a:round/>
                      <a:headEnd type="none" w="med" len="med"/>
                      <a:tailEnd type="none" w="med" len="med"/>
                    </a:lnL>
                  </a:tcPr>
                </a:tc>
                <a:tc>
                  <a:txBody>
                    <a:bodyPr/>
                    <a:lstStyle/>
                    <a:p>
                      <a:pPr marL="0" algn="l" defTabSz="914400" rtl="0" eaLnBrk="1" latinLnBrk="0" hangingPunct="1"/>
                      <a:r>
                        <a:rPr lang="en-US" sz="1200" kern="1200" dirty="0" smtClean="0">
                          <a:solidFill>
                            <a:schemeClr val="dk1"/>
                          </a:solidFill>
                          <a:latin typeface="+mn-lt"/>
                          <a:ea typeface="+mn-ea"/>
                          <a:cs typeface="+mn-cs"/>
                        </a:rPr>
                        <a:t>Transparency box integration</a:t>
                      </a:r>
                      <a:r>
                        <a:rPr lang="en-US" sz="1200" kern="1200" baseline="0" dirty="0" smtClean="0">
                          <a:solidFill>
                            <a:schemeClr val="dk1"/>
                          </a:solidFill>
                          <a:latin typeface="+mn-lt"/>
                          <a:ea typeface="+mn-ea"/>
                          <a:cs typeface="+mn-cs"/>
                        </a:rPr>
                        <a:t> with Normal mode</a:t>
                      </a:r>
                      <a:endParaRPr lang="en-US" sz="1200" kern="1200" dirty="0">
                        <a:solidFill>
                          <a:schemeClr val="dk1"/>
                        </a:solidFill>
                        <a:latin typeface="+mn-lt"/>
                        <a:ea typeface="+mn-ea"/>
                        <a:cs typeface="+mn-cs"/>
                      </a:endParaRPr>
                    </a:p>
                  </a:txBody>
                  <a:tcPr/>
                </a:tc>
                <a:tc>
                  <a:txBody>
                    <a:bodyPr/>
                    <a:lstStyle/>
                    <a:p>
                      <a:pPr marL="0" algn="l" defTabSz="914400" rtl="0" eaLnBrk="1" latinLnBrk="0" hangingPunct="1"/>
                      <a:endParaRPr lang="en-US" sz="1200" kern="1200" dirty="0">
                        <a:solidFill>
                          <a:schemeClr val="dk1"/>
                        </a:solidFill>
                        <a:latin typeface="+mn-lt"/>
                        <a:ea typeface="+mn-ea"/>
                        <a:cs typeface="+mn-cs"/>
                      </a:endParaRPr>
                    </a:p>
                  </a:txBody>
                  <a:tcPr/>
                </a:tc>
                <a:tc>
                  <a:txBody>
                    <a:bodyPr/>
                    <a:lstStyle/>
                    <a:p>
                      <a:endParaRPr lang="en-US" sz="1200" dirty="0"/>
                    </a:p>
                  </a:txBody>
                  <a:tcPr>
                    <a:lnR w="12700" cap="flat" cmpd="sng" algn="ctr">
                      <a:solidFill>
                        <a:schemeClr val="tx1"/>
                      </a:solidFill>
                      <a:prstDash val="solid"/>
                      <a:round/>
                      <a:headEnd type="none" w="med" len="med"/>
                      <a:tailEnd type="none" w="med" len="med"/>
                    </a:lnR>
                  </a:tcPr>
                </a:tc>
              </a:tr>
              <a:tr h="286453">
                <a:tc>
                  <a:txBody>
                    <a:bodyPr/>
                    <a:lstStyle/>
                    <a:p>
                      <a:r>
                        <a:rPr lang="en-US" sz="1200" dirty="0" smtClean="0"/>
                        <a:t>3.</a:t>
                      </a:r>
                      <a:endParaRPr lang="en-US" sz="1200" dirty="0"/>
                    </a:p>
                  </a:txBody>
                  <a:tcPr>
                    <a:lnL w="12700" cap="flat" cmpd="sng" algn="ctr">
                      <a:solidFill>
                        <a:schemeClr val="tx1"/>
                      </a:solidFill>
                      <a:prstDash val="solid"/>
                      <a:round/>
                      <a:headEnd type="none" w="med" len="med"/>
                      <a:tailEnd type="none" w="med" len="med"/>
                    </a:ln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dk1"/>
                          </a:solidFill>
                          <a:latin typeface="+mn-lt"/>
                          <a:ea typeface="+mn-ea"/>
                          <a:cs typeface="+mn-cs"/>
                        </a:rPr>
                        <a:t>CI module integration</a:t>
                      </a:r>
                      <a:endParaRPr lang="en-US" sz="1200" kern="1200" dirty="0">
                        <a:solidFill>
                          <a:schemeClr val="dk1"/>
                        </a:solidFill>
                        <a:latin typeface="+mn-lt"/>
                        <a:ea typeface="+mn-ea"/>
                        <a:cs typeface="+mn-cs"/>
                      </a:endParaRPr>
                    </a:p>
                  </a:txBody>
                  <a:tcPr/>
                </a:tc>
                <a:tc>
                  <a:txBody>
                    <a:bodyPr/>
                    <a:lstStyle/>
                    <a:p>
                      <a:endParaRPr lang="en-US" sz="1200" dirty="0"/>
                    </a:p>
                  </a:txBody>
                  <a:tcPr/>
                </a:tc>
                <a:tc>
                  <a:txBody>
                    <a:bodyPr/>
                    <a:lstStyle/>
                    <a:p>
                      <a:endParaRPr lang="en-US" sz="1200" dirty="0"/>
                    </a:p>
                  </a:txBody>
                  <a:tcPr>
                    <a:lnR w="12700" cap="flat" cmpd="sng" algn="ctr">
                      <a:solidFill>
                        <a:schemeClr val="tx1"/>
                      </a:solidFill>
                      <a:prstDash val="solid"/>
                      <a:round/>
                      <a:headEnd type="none" w="med" len="med"/>
                      <a:tailEnd type="none" w="med" len="med"/>
                    </a:lnR>
                  </a:tcPr>
                </a:tc>
              </a:tr>
              <a:tr h="286453">
                <a:tc>
                  <a:txBody>
                    <a:bodyPr/>
                    <a:lstStyle/>
                    <a:p>
                      <a:pPr marL="0" algn="l" defTabSz="914400" rtl="0" eaLnBrk="1" latinLnBrk="0" hangingPunct="1"/>
                      <a:endParaRPr lang="en-US" sz="120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tcPr>
                </a:tc>
                <a:tc>
                  <a:txBody>
                    <a:bodyPr/>
                    <a:lstStyle/>
                    <a:p>
                      <a:pPr marL="0" algn="l" defTabSz="914400" rtl="0" eaLnBrk="1" latinLnBrk="0" hangingPunct="1"/>
                      <a:endParaRPr lang="en-US" sz="1200" kern="1200" dirty="0">
                        <a:solidFill>
                          <a:schemeClr val="dk1"/>
                        </a:solidFill>
                        <a:latin typeface="+mn-lt"/>
                        <a:ea typeface="+mn-ea"/>
                        <a:cs typeface="+mn-cs"/>
                      </a:endParaRPr>
                    </a:p>
                  </a:txBody>
                  <a:tcPr/>
                </a:tc>
                <a:tc>
                  <a:txBody>
                    <a:bodyPr/>
                    <a:lstStyle/>
                    <a:p>
                      <a:pPr marL="0" algn="l" defTabSz="914400" rtl="0" eaLnBrk="1" latinLnBrk="0" hangingPunct="1"/>
                      <a:endParaRPr lang="en-US" sz="1200" kern="1200" dirty="0">
                        <a:solidFill>
                          <a:schemeClr val="dk1"/>
                        </a:solidFill>
                        <a:latin typeface="+mn-lt"/>
                        <a:ea typeface="+mn-ea"/>
                        <a:cs typeface="+mn-cs"/>
                      </a:endParaRPr>
                    </a:p>
                  </a:txBody>
                  <a:tcPr/>
                </a:tc>
                <a:tc>
                  <a:txBody>
                    <a:bodyPr/>
                    <a:lstStyle/>
                    <a:p>
                      <a:pPr marL="0" algn="l" defTabSz="914400" rtl="0" eaLnBrk="1" latinLnBrk="0" hangingPunct="1"/>
                      <a:endParaRPr lang="en-US" sz="1200" kern="1200" dirty="0">
                        <a:solidFill>
                          <a:schemeClr val="dk1"/>
                        </a:solidFill>
                        <a:latin typeface="+mn-lt"/>
                        <a:ea typeface="+mn-ea"/>
                        <a:cs typeface="+mn-cs"/>
                      </a:endParaRPr>
                    </a:p>
                  </a:txBody>
                  <a:tcPr>
                    <a:lnR w="12700" cap="flat" cmpd="sng" algn="ctr">
                      <a:solidFill>
                        <a:schemeClr val="tx1"/>
                      </a:solidFill>
                      <a:prstDash val="solid"/>
                      <a:round/>
                      <a:headEnd type="none" w="med" len="med"/>
                      <a:tailEnd type="none" w="med" len="med"/>
                    </a:lnR>
                  </a:tcPr>
                </a:tc>
              </a:tr>
              <a:tr h="286453">
                <a:tc>
                  <a:txBody>
                    <a:bodyPr/>
                    <a:lstStyle/>
                    <a:p>
                      <a:pPr marL="0" algn="l" defTabSz="914400" rtl="0" eaLnBrk="1" latinLnBrk="0" hangingPunct="1"/>
                      <a:endParaRPr lang="en-US" sz="120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tcPr>
                </a:tc>
                <a:tc>
                  <a:txBody>
                    <a:bodyPr/>
                    <a:lstStyle/>
                    <a:p>
                      <a:pPr marL="0" algn="l" defTabSz="914400" rtl="0" eaLnBrk="1" latinLnBrk="0" hangingPunct="1"/>
                      <a:endParaRPr lang="en-US" sz="1200" kern="1200" dirty="0">
                        <a:solidFill>
                          <a:schemeClr val="dk1"/>
                        </a:solidFill>
                        <a:latin typeface="+mn-lt"/>
                        <a:ea typeface="+mn-ea"/>
                        <a:cs typeface="+mn-cs"/>
                      </a:endParaRPr>
                    </a:p>
                  </a:txBody>
                  <a:tcPr/>
                </a:tc>
                <a:tc>
                  <a:txBody>
                    <a:bodyPr/>
                    <a:lstStyle/>
                    <a:p>
                      <a:pPr marL="0" algn="l" defTabSz="914400" rtl="0" eaLnBrk="1" latinLnBrk="0" hangingPunct="1"/>
                      <a:endParaRPr lang="en-US" sz="1200" kern="1200" dirty="0">
                        <a:solidFill>
                          <a:schemeClr val="dk1"/>
                        </a:solidFill>
                        <a:latin typeface="+mn-lt"/>
                        <a:ea typeface="+mn-ea"/>
                        <a:cs typeface="+mn-cs"/>
                      </a:endParaRPr>
                    </a:p>
                  </a:txBody>
                  <a:tcPr/>
                </a:tc>
                <a:tc>
                  <a:txBody>
                    <a:bodyPr/>
                    <a:lstStyle/>
                    <a:p>
                      <a:pPr marL="0" algn="l" defTabSz="914400" rtl="0" eaLnBrk="1" latinLnBrk="0" hangingPunct="1"/>
                      <a:endParaRPr lang="en-US" sz="1200" kern="1200" dirty="0">
                        <a:solidFill>
                          <a:schemeClr val="dk1"/>
                        </a:solidFill>
                        <a:latin typeface="+mn-lt"/>
                        <a:ea typeface="+mn-ea"/>
                        <a:cs typeface="+mn-cs"/>
                      </a:endParaRPr>
                    </a:p>
                  </a:txBody>
                  <a:tcPr>
                    <a:lnR w="12700" cap="flat" cmpd="sng" algn="ctr">
                      <a:solidFill>
                        <a:schemeClr val="tx1"/>
                      </a:solidFill>
                      <a:prstDash val="solid"/>
                      <a:round/>
                      <a:headEnd type="none" w="med" len="med"/>
                      <a:tailEnd type="none" w="med" len="med"/>
                    </a:lnR>
                  </a:tcPr>
                </a:tc>
              </a:tr>
              <a:tr h="306269">
                <a:tc>
                  <a:txBody>
                    <a:bodyPr/>
                    <a:lstStyle/>
                    <a:p>
                      <a:pPr marL="0" algn="l" defTabSz="914400" rtl="0" eaLnBrk="1" latinLnBrk="0" hangingPunct="1"/>
                      <a:endParaRPr lang="en-US" sz="120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endParaRPr lang="en-US" sz="1200" kern="1200" dirty="0">
                        <a:solidFill>
                          <a:schemeClr val="dk1"/>
                        </a:solidFill>
                        <a:latin typeface="+mn-lt"/>
                        <a:ea typeface="+mn-ea"/>
                        <a:cs typeface="+mn-cs"/>
                      </a:endParaRPr>
                    </a:p>
                  </a:txBody>
                  <a:tcPr>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endParaRPr lang="en-US" sz="1200" kern="1200" dirty="0">
                        <a:solidFill>
                          <a:schemeClr val="dk1"/>
                        </a:solidFill>
                        <a:latin typeface="+mn-lt"/>
                        <a:ea typeface="+mn-ea"/>
                        <a:cs typeface="+mn-cs"/>
                      </a:endParaRPr>
                    </a:p>
                  </a:txBody>
                  <a:tcPr>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endParaRPr lang="en-US" sz="1200" kern="1200" dirty="0">
                        <a:solidFill>
                          <a:schemeClr val="dk1"/>
                        </a:solidFill>
                        <a:latin typeface="+mn-lt"/>
                        <a:ea typeface="+mn-ea"/>
                        <a:cs typeface="+mn-cs"/>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2256424335"/>
              </p:ext>
            </p:extLst>
          </p:nvPr>
        </p:nvGraphicFramePr>
        <p:xfrm>
          <a:off x="4648200" y="1349892"/>
          <a:ext cx="4419600" cy="2155308"/>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4419600"/>
              </a:tblGrid>
              <a:tr h="483922">
                <a:tc>
                  <a:txBody>
                    <a:bodyPr/>
                    <a:lstStyle/>
                    <a:p>
                      <a:r>
                        <a:rPr lang="en-US" sz="1500" dirty="0" smtClean="0"/>
                        <a:t>Accomplishments / Progress</a:t>
                      </a:r>
                      <a:endParaRPr lang="en-US" sz="1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r>
              <a:tr h="1671386">
                <a:tc>
                  <a:txBody>
                    <a:bodyPr/>
                    <a:lstStyle/>
                    <a:p>
                      <a:pPr marL="228600" marR="0" indent="-228600" algn="l" defTabSz="914377"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en-US" sz="1200" baseline="0" dirty="0" smtClean="0"/>
                        <a:t>5 out 10 side tool bar buttons are completed in DA module.</a:t>
                      </a:r>
                    </a:p>
                    <a:p>
                      <a:pPr marL="228600" marR="0" indent="-228600" algn="l" defTabSz="914377"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en-US" sz="1200" baseline="0" dirty="0" smtClean="0"/>
                        <a:t>Completed the highlight functionality. </a:t>
                      </a:r>
                    </a:p>
                    <a:p>
                      <a:pPr marL="228600" marR="0" indent="-228600" algn="l" defTabSz="914377"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en-US" sz="1200" baseline="0" dirty="0" smtClean="0"/>
                        <a:t>Bug fixing in progress.</a:t>
                      </a:r>
                    </a:p>
                    <a:p>
                      <a:pPr marL="228600" marR="0" indent="-228600" algn="l" defTabSz="914377"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en-US" sz="1200" baseline="0" dirty="0" smtClean="0"/>
                        <a:t>All body views integration is  completed.</a:t>
                      </a:r>
                    </a:p>
                    <a:p>
                      <a:pPr marL="228600" marR="0" indent="-228600" algn="l" defTabSz="914377"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en-US" sz="1200" kern="1200" dirty="0" smtClean="0">
                          <a:solidFill>
                            <a:schemeClr val="dk1"/>
                          </a:solidFill>
                          <a:latin typeface="+mn-lt"/>
                          <a:ea typeface="+mn-ea"/>
                          <a:cs typeface="+mn-cs"/>
                        </a:rPr>
                        <a:t>Transparency  in progress for Male/Female</a:t>
                      </a:r>
                      <a:r>
                        <a:rPr lang="en-US" sz="1200" kern="1200" baseline="0" dirty="0" smtClean="0">
                          <a:solidFill>
                            <a:schemeClr val="dk1"/>
                          </a:solidFill>
                          <a:latin typeface="+mn-lt"/>
                          <a:ea typeface="+mn-ea"/>
                          <a:cs typeface="+mn-cs"/>
                        </a:rPr>
                        <a:t> Lateral view</a:t>
                      </a:r>
                    </a:p>
                    <a:p>
                      <a:pPr marL="228600" marR="0" indent="-228600" algn="l" defTabSz="914377"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en-US" sz="1200" kern="1200" baseline="0" dirty="0" smtClean="0">
                          <a:solidFill>
                            <a:schemeClr val="dk1"/>
                          </a:solidFill>
                          <a:latin typeface="+mn-lt"/>
                          <a:ea typeface="+mn-ea"/>
                          <a:cs typeface="+mn-cs"/>
                        </a:rPr>
                        <a:t>CA module in progress</a:t>
                      </a:r>
                      <a:endParaRPr lang="en-US" sz="1200" baseline="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graphicFrame>
        <p:nvGraphicFramePr>
          <p:cNvPr id="15" name="Table 14"/>
          <p:cNvGraphicFramePr>
            <a:graphicFrameLocks noGrp="1"/>
          </p:cNvGraphicFramePr>
          <p:nvPr>
            <p:extLst>
              <p:ext uri="{D42A27DB-BD31-4B8C-83A1-F6EECF244321}">
                <p14:modId xmlns:p14="http://schemas.microsoft.com/office/powerpoint/2010/main" val="2539623609"/>
              </p:ext>
            </p:extLst>
          </p:nvPr>
        </p:nvGraphicFramePr>
        <p:xfrm>
          <a:off x="91092" y="4343400"/>
          <a:ext cx="4495799" cy="1691640"/>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3374618"/>
                <a:gridCol w="1121181"/>
              </a:tblGrid>
              <a:tr h="320040">
                <a:tc>
                  <a:txBody>
                    <a:bodyPr/>
                    <a:lstStyle/>
                    <a:p>
                      <a:r>
                        <a:rPr lang="en-US" sz="1500" b="1" dirty="0" smtClean="0"/>
                        <a:t>Release schedule / Next</a:t>
                      </a:r>
                      <a:r>
                        <a:rPr lang="en-US" sz="1500" b="1" baseline="0" dirty="0" smtClean="0"/>
                        <a:t> in Queue</a:t>
                      </a:r>
                      <a:endParaRPr lang="en-US" sz="15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r>
                        <a:rPr lang="en-US" sz="1500" smtClean="0"/>
                        <a:t>Target</a:t>
                      </a:r>
                      <a:endParaRPr lang="en-US" sz="1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r>
              <a:tr h="274320">
                <a:tc>
                  <a:txBody>
                    <a:bodyPr/>
                    <a:lstStyle/>
                    <a:p>
                      <a:r>
                        <a:rPr lang="en-US" sz="1200" dirty="0" smtClean="0"/>
                        <a:t>In end of the July.</a:t>
                      </a:r>
                      <a:endParaRPr lang="en-US" sz="12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marL="0" algn="l" defTabSz="914400" rtl="0" eaLnBrk="1" latinLnBrk="0" hangingPunct="1"/>
                      <a:endParaRPr lang="en-US" sz="1200" kern="1200" dirty="0">
                        <a:solidFill>
                          <a:schemeClr val="dk1"/>
                        </a:solidFill>
                        <a:latin typeface="+mn-lt"/>
                        <a:ea typeface="+mn-ea"/>
                        <a:cs typeface="+mn-cs"/>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r h="27432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p>
                  </a:txBody>
                  <a:tcPr>
                    <a:lnL w="12700" cap="flat" cmpd="sng" algn="ctr">
                      <a:solidFill>
                        <a:schemeClr val="tx1"/>
                      </a:solidFill>
                      <a:prstDash val="solid"/>
                      <a:round/>
                      <a:headEnd type="none" w="med" len="med"/>
                      <a:tailEnd type="none" w="med" len="med"/>
                    </a:ln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p>
                  </a:txBody>
                  <a:tcPr>
                    <a:lnR w="12700" cap="flat" cmpd="sng" algn="ctr">
                      <a:solidFill>
                        <a:schemeClr val="tx1"/>
                      </a:solidFill>
                      <a:prstDash val="solid"/>
                      <a:round/>
                      <a:headEnd type="none" w="med" len="med"/>
                      <a:tailEnd type="none" w="med" len="med"/>
                    </a:lnR>
                  </a:tcPr>
                </a:tc>
              </a:tr>
              <a:tr h="274320">
                <a:tc>
                  <a:txBody>
                    <a:bodyPr/>
                    <a:lstStyle/>
                    <a:p>
                      <a:endParaRPr lang="en-US" sz="1200" dirty="0"/>
                    </a:p>
                  </a:txBody>
                  <a:tcPr>
                    <a:lnL w="12700" cap="flat" cmpd="sng" algn="ctr">
                      <a:solidFill>
                        <a:schemeClr val="tx1"/>
                      </a:solidFill>
                      <a:prstDash val="solid"/>
                      <a:round/>
                      <a:headEnd type="none" w="med" len="med"/>
                      <a:tailEnd type="none" w="med" len="med"/>
                    </a:ln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p>
                  </a:txBody>
                  <a:tcPr>
                    <a:lnR w="12700" cap="flat" cmpd="sng" algn="ctr">
                      <a:solidFill>
                        <a:schemeClr val="tx1"/>
                      </a:solidFill>
                      <a:prstDash val="solid"/>
                      <a:round/>
                      <a:headEnd type="none" w="med" len="med"/>
                      <a:tailEnd type="none" w="med" len="med"/>
                    </a:lnR>
                  </a:tcPr>
                </a:tc>
              </a:tr>
              <a:tr h="274320">
                <a:tc>
                  <a:txBody>
                    <a:bodyPr/>
                    <a:lstStyle/>
                    <a:p>
                      <a:endParaRPr lang="en-US" sz="1200" dirty="0"/>
                    </a:p>
                  </a:txBody>
                  <a:tcPr>
                    <a:lnL w="12700" cap="flat" cmpd="sng" algn="ctr">
                      <a:solidFill>
                        <a:schemeClr val="tx1"/>
                      </a:solidFill>
                      <a:prstDash val="solid"/>
                      <a:round/>
                      <a:headEnd type="none" w="med" len="med"/>
                      <a:tailEnd type="none" w="med" len="med"/>
                    </a:lnL>
                  </a:tcPr>
                </a:tc>
                <a:tc>
                  <a:txBody>
                    <a:bodyPr/>
                    <a:lstStyle/>
                    <a:p>
                      <a:endParaRPr lang="en-US" sz="1200" dirty="0"/>
                    </a:p>
                  </a:txBody>
                  <a:tcPr>
                    <a:lnR w="12700" cap="flat" cmpd="sng" algn="ctr">
                      <a:solidFill>
                        <a:schemeClr val="tx1"/>
                      </a:solidFill>
                      <a:prstDash val="solid"/>
                      <a:round/>
                      <a:headEnd type="none" w="med" len="med"/>
                      <a:tailEnd type="none" w="med" len="med"/>
                    </a:lnR>
                  </a:tcPr>
                </a:tc>
              </a:tr>
              <a:tr h="274320">
                <a:tc>
                  <a:txBody>
                    <a:bodyPr/>
                    <a:lstStyle/>
                    <a:p>
                      <a:endParaRPr lang="en-US" sz="1200" dirty="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sz="1200" dirty="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bl>
          </a:graphicData>
        </a:graphic>
      </p:graphicFrame>
      <p:graphicFrame>
        <p:nvGraphicFramePr>
          <p:cNvPr id="16" name="Table 15"/>
          <p:cNvGraphicFramePr>
            <a:graphicFrameLocks noGrp="1"/>
          </p:cNvGraphicFramePr>
          <p:nvPr>
            <p:extLst>
              <p:ext uri="{D42A27DB-BD31-4B8C-83A1-F6EECF244321}">
                <p14:modId xmlns:p14="http://schemas.microsoft.com/office/powerpoint/2010/main" val="2419031729"/>
              </p:ext>
            </p:extLst>
          </p:nvPr>
        </p:nvGraphicFramePr>
        <p:xfrm>
          <a:off x="76200" y="6023795"/>
          <a:ext cx="3810000" cy="1668409"/>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1016000"/>
                <a:gridCol w="584200"/>
                <a:gridCol w="838200"/>
                <a:gridCol w="609600"/>
                <a:gridCol w="762000"/>
              </a:tblGrid>
              <a:tr h="286239">
                <a:tc gridSpan="5">
                  <a:txBody>
                    <a:bodyPr/>
                    <a:lstStyle/>
                    <a:p>
                      <a:pPr algn="ctr"/>
                      <a:r>
                        <a:rPr lang="en-US" sz="1500" b="1" dirty="0" smtClean="0">
                          <a:solidFill>
                            <a:schemeClr val="bg1"/>
                          </a:solidFill>
                        </a:rPr>
                        <a:t>Incidents Count</a:t>
                      </a:r>
                      <a:endParaRPr lang="en-US" sz="15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hMerge="1">
                  <a:txBody>
                    <a:bodyPr/>
                    <a:lstStyle/>
                    <a:p>
                      <a:endParaRPr lang="en-US" sz="1400" b="0" dirty="0"/>
                    </a:p>
                  </a:txBody>
                  <a:tcPr>
                    <a:lnT w="12700" cap="flat" cmpd="sng" algn="ctr">
                      <a:solidFill>
                        <a:schemeClr val="tx1"/>
                      </a:solidFill>
                      <a:prstDash val="solid"/>
                      <a:round/>
                      <a:headEnd type="none" w="med" len="med"/>
                      <a:tailEnd type="none" w="med" len="med"/>
                    </a:lnT>
                    <a:solidFill>
                      <a:schemeClr val="accent1"/>
                    </a:solidFill>
                  </a:tcPr>
                </a:tc>
                <a:tc hMerge="1">
                  <a:txBody>
                    <a:bodyPr/>
                    <a:lstStyle/>
                    <a:p>
                      <a:endParaRPr lang="en-US" sz="1400" b="0" dirty="0"/>
                    </a:p>
                  </a:txBody>
                  <a:tcPr>
                    <a:lnT w="12700" cap="flat" cmpd="sng" algn="ctr">
                      <a:solidFill>
                        <a:schemeClr val="tx1"/>
                      </a:solidFill>
                      <a:prstDash val="solid"/>
                      <a:round/>
                      <a:headEnd type="none" w="med" len="med"/>
                      <a:tailEnd type="none" w="med" len="med"/>
                    </a:lnT>
                    <a:solidFill>
                      <a:schemeClr val="accent1"/>
                    </a:solidFill>
                  </a:tcPr>
                </a:tc>
                <a:tc hMerge="1">
                  <a:txBody>
                    <a:bodyPr/>
                    <a:lstStyle/>
                    <a:p>
                      <a:endParaRPr lang="en-US" sz="1400" b="0" dirty="0"/>
                    </a:p>
                  </a:txBody>
                  <a:tcPr>
                    <a:lnT w="12700" cap="flat" cmpd="sng" algn="ctr">
                      <a:solidFill>
                        <a:schemeClr val="tx1"/>
                      </a:solidFill>
                      <a:prstDash val="solid"/>
                      <a:round/>
                      <a:headEnd type="none" w="med" len="med"/>
                      <a:tailEnd type="none" w="med" len="med"/>
                    </a:lnT>
                    <a:solidFill>
                      <a:schemeClr val="accent1"/>
                    </a:solidFill>
                  </a:tcPr>
                </a:tc>
                <a:tc hMerge="1">
                  <a:txBody>
                    <a:bodyPr/>
                    <a:lstStyle/>
                    <a:p>
                      <a:endParaRPr lang="en-US" sz="1400" b="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1"/>
                    </a:solidFill>
                  </a:tcPr>
                </a:tc>
              </a:tr>
              <a:tr h="315202">
                <a:tc>
                  <a:txBody>
                    <a:bodyPr/>
                    <a:lstStyle/>
                    <a:p>
                      <a:r>
                        <a:rPr lang="en-US" sz="1400" b="0" dirty="0" smtClean="0">
                          <a:solidFill>
                            <a:schemeClr val="bg1"/>
                          </a:solidFill>
                        </a:rPr>
                        <a:t>Status</a:t>
                      </a:r>
                      <a:endParaRPr lang="en-US" sz="1400" b="0" dirty="0">
                        <a:solidFill>
                          <a:schemeClr val="bg1"/>
                        </a:solidFil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accent1"/>
                    </a:solidFill>
                  </a:tcPr>
                </a:tc>
                <a:tc>
                  <a:txBody>
                    <a:bodyPr/>
                    <a:lstStyle/>
                    <a:p>
                      <a:r>
                        <a:rPr lang="en-US" sz="1400" b="0" dirty="0" smtClean="0">
                          <a:solidFill>
                            <a:schemeClr val="bg1"/>
                          </a:solidFill>
                        </a:rPr>
                        <a:t>Low</a:t>
                      </a:r>
                      <a:endParaRPr lang="en-US" sz="1400" b="0" dirty="0">
                        <a:solidFill>
                          <a:schemeClr val="bg1"/>
                        </a:solidFill>
                      </a:endParaRPr>
                    </a:p>
                  </a:txBody>
                  <a:tcPr>
                    <a:lnT w="12700" cap="flat" cmpd="sng" algn="ctr">
                      <a:solidFill>
                        <a:schemeClr val="tx1"/>
                      </a:solidFill>
                      <a:prstDash val="solid"/>
                      <a:round/>
                      <a:headEnd type="none" w="med" len="med"/>
                      <a:tailEnd type="none" w="med" len="med"/>
                    </a:lnT>
                    <a:solidFill>
                      <a:schemeClr val="accent1"/>
                    </a:solidFill>
                  </a:tcPr>
                </a:tc>
                <a:tc>
                  <a:txBody>
                    <a:bodyPr/>
                    <a:lstStyle/>
                    <a:p>
                      <a:r>
                        <a:rPr lang="en-US" sz="1400" b="0" dirty="0" smtClean="0">
                          <a:solidFill>
                            <a:schemeClr val="bg1"/>
                          </a:solidFill>
                        </a:rPr>
                        <a:t>Medium</a:t>
                      </a:r>
                      <a:endParaRPr lang="en-US" sz="1400" b="0" dirty="0">
                        <a:solidFill>
                          <a:schemeClr val="bg1"/>
                        </a:solidFill>
                      </a:endParaRPr>
                    </a:p>
                  </a:txBody>
                  <a:tcPr>
                    <a:lnT w="12700" cap="flat" cmpd="sng" algn="ctr">
                      <a:solidFill>
                        <a:schemeClr val="tx1"/>
                      </a:solidFill>
                      <a:prstDash val="solid"/>
                      <a:round/>
                      <a:headEnd type="none" w="med" len="med"/>
                      <a:tailEnd type="none" w="med" len="med"/>
                    </a:lnT>
                    <a:solidFill>
                      <a:schemeClr val="accent1"/>
                    </a:solidFill>
                  </a:tcPr>
                </a:tc>
                <a:tc>
                  <a:txBody>
                    <a:bodyPr/>
                    <a:lstStyle/>
                    <a:p>
                      <a:r>
                        <a:rPr lang="en-US" sz="1400" b="0" dirty="0" smtClean="0">
                          <a:solidFill>
                            <a:schemeClr val="bg1"/>
                          </a:solidFill>
                        </a:rPr>
                        <a:t>High</a:t>
                      </a:r>
                      <a:endParaRPr lang="en-US" sz="1400" b="0" dirty="0">
                        <a:solidFill>
                          <a:schemeClr val="bg1"/>
                        </a:solidFill>
                      </a:endParaRPr>
                    </a:p>
                  </a:txBody>
                  <a:tcPr>
                    <a:lnT w="12700" cap="flat" cmpd="sng" algn="ctr">
                      <a:solidFill>
                        <a:schemeClr val="tx1"/>
                      </a:solidFill>
                      <a:prstDash val="solid"/>
                      <a:round/>
                      <a:headEnd type="none" w="med" len="med"/>
                      <a:tailEnd type="none" w="med" len="med"/>
                    </a:lnT>
                    <a:solidFill>
                      <a:schemeClr val="accent1"/>
                    </a:solidFill>
                  </a:tcPr>
                </a:tc>
                <a:tc>
                  <a:txBody>
                    <a:bodyPr/>
                    <a:lstStyle/>
                    <a:p>
                      <a:r>
                        <a:rPr lang="en-US" sz="1400" b="0" dirty="0" smtClean="0">
                          <a:solidFill>
                            <a:schemeClr val="bg1"/>
                          </a:solidFill>
                        </a:rPr>
                        <a:t>Critical</a:t>
                      </a:r>
                      <a:endParaRPr lang="en-US" sz="1400" b="0" dirty="0">
                        <a:solidFill>
                          <a:schemeClr val="bg1"/>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1"/>
                    </a:solidFill>
                  </a:tcPr>
                </a:tc>
              </a:tr>
              <a:tr h="245348">
                <a:tc>
                  <a:txBody>
                    <a:bodyPr/>
                    <a:lstStyle/>
                    <a:p>
                      <a:r>
                        <a:rPr lang="en-US" sz="1200" b="1" dirty="0" smtClean="0"/>
                        <a:t>Open</a:t>
                      </a:r>
                      <a:endParaRPr lang="en-US" sz="1200" b="1" dirty="0"/>
                    </a:p>
                  </a:txBody>
                  <a:tcPr>
                    <a:lnL w="12700" cap="flat" cmpd="sng" algn="ctr">
                      <a:solidFill>
                        <a:schemeClr val="tx1"/>
                      </a:solidFill>
                      <a:prstDash val="solid"/>
                      <a:round/>
                      <a:headEnd type="none" w="med" len="med"/>
                      <a:tailEnd type="none" w="med" len="med"/>
                    </a:lnL>
                    <a:solidFill>
                      <a:schemeClr val="accent1">
                        <a:lumMod val="60000"/>
                        <a:lumOff val="40000"/>
                      </a:schemeClr>
                    </a:solidFill>
                  </a:tcPr>
                </a:tc>
                <a:tc>
                  <a:txBody>
                    <a:bodyPr/>
                    <a:lstStyle/>
                    <a:p>
                      <a:pPr algn="ctr"/>
                      <a:endParaRPr lang="en-US" sz="1200" dirty="0"/>
                    </a:p>
                  </a:txBody>
                  <a:tcPr/>
                </a:tc>
                <a:tc>
                  <a:txBody>
                    <a:bodyPr/>
                    <a:lstStyle/>
                    <a:p>
                      <a:pPr algn="ctr"/>
                      <a:endParaRPr lang="en-US" sz="1200" dirty="0"/>
                    </a:p>
                  </a:txBody>
                  <a:tcPr/>
                </a:tc>
                <a:tc>
                  <a:txBody>
                    <a:bodyPr/>
                    <a:lstStyle/>
                    <a:p>
                      <a:pPr algn="ctr"/>
                      <a:endParaRPr lang="en-US" sz="1200" dirty="0"/>
                    </a:p>
                  </a:txBody>
                  <a:tcPr/>
                </a:tc>
                <a:tc>
                  <a:txBody>
                    <a:bodyPr/>
                    <a:lstStyle/>
                    <a:p>
                      <a:pPr algn="ctr"/>
                      <a:endParaRPr lang="en-US" sz="1200" dirty="0"/>
                    </a:p>
                  </a:txBody>
                  <a:tcPr>
                    <a:lnR w="12700" cap="flat" cmpd="sng" algn="ctr">
                      <a:solidFill>
                        <a:schemeClr val="tx1"/>
                      </a:solidFill>
                      <a:prstDash val="solid"/>
                      <a:round/>
                      <a:headEnd type="none" w="med" len="med"/>
                      <a:tailEnd type="none" w="med" len="med"/>
                    </a:lnR>
                  </a:tcPr>
                </a:tc>
              </a:tr>
              <a:tr h="245348">
                <a:tc>
                  <a:txBody>
                    <a:bodyPr/>
                    <a:lstStyle/>
                    <a:p>
                      <a:r>
                        <a:rPr lang="en-US" sz="1200" b="1" dirty="0" smtClean="0"/>
                        <a:t>In QA</a:t>
                      </a:r>
                      <a:endParaRPr lang="en-US" sz="1200" b="1" dirty="0"/>
                    </a:p>
                  </a:txBody>
                  <a:tcPr>
                    <a:lnL w="12700" cap="flat" cmpd="sng" algn="ctr">
                      <a:solidFill>
                        <a:schemeClr val="tx1"/>
                      </a:solidFill>
                      <a:prstDash val="solid"/>
                      <a:round/>
                      <a:headEnd type="none" w="med" len="med"/>
                      <a:tailEnd type="none" w="med" len="med"/>
                    </a:lnL>
                    <a:solidFill>
                      <a:schemeClr val="accent1">
                        <a:lumMod val="60000"/>
                        <a:lumOff val="40000"/>
                      </a:schemeClr>
                    </a:solidFill>
                  </a:tcPr>
                </a:tc>
                <a:tc>
                  <a:txBody>
                    <a:bodyPr/>
                    <a:lstStyle/>
                    <a:p>
                      <a:pPr algn="ctr"/>
                      <a:endParaRPr lang="en-US" sz="1200" dirty="0"/>
                    </a:p>
                  </a:txBody>
                  <a:tcPr/>
                </a:tc>
                <a:tc>
                  <a:txBody>
                    <a:bodyPr/>
                    <a:lstStyle/>
                    <a:p>
                      <a:pPr algn="ctr"/>
                      <a:endParaRPr lang="en-US" sz="1200" dirty="0"/>
                    </a:p>
                  </a:txBody>
                  <a:tcPr/>
                </a:tc>
                <a:tc>
                  <a:txBody>
                    <a:bodyPr/>
                    <a:lstStyle/>
                    <a:p>
                      <a:pPr algn="ctr"/>
                      <a:endParaRPr lang="en-US" sz="1200" dirty="0"/>
                    </a:p>
                  </a:txBody>
                  <a:tcPr/>
                </a:tc>
                <a:tc>
                  <a:txBody>
                    <a:bodyPr/>
                    <a:lstStyle/>
                    <a:p>
                      <a:pPr algn="ctr"/>
                      <a:endParaRPr lang="en-US" sz="1200" dirty="0"/>
                    </a:p>
                  </a:txBody>
                  <a:tcPr>
                    <a:lnR w="12700" cap="flat" cmpd="sng" algn="ctr">
                      <a:solidFill>
                        <a:schemeClr val="tx1"/>
                      </a:solidFill>
                      <a:prstDash val="solid"/>
                      <a:round/>
                      <a:headEnd type="none" w="med" len="med"/>
                      <a:tailEnd type="none" w="med" len="med"/>
                    </a:lnR>
                  </a:tcPr>
                </a:tc>
              </a:tr>
              <a:tr h="484527">
                <a:tc>
                  <a:txBody>
                    <a:bodyPr/>
                    <a:lstStyle/>
                    <a:p>
                      <a:r>
                        <a:rPr lang="en-US" sz="1200" b="1" dirty="0" smtClean="0"/>
                        <a:t>Closed</a:t>
                      </a:r>
                      <a:endParaRPr lang="en-US" sz="1200" b="1" dirty="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endParaRPr lang="en-US" sz="1200" dirty="0"/>
                    </a:p>
                  </a:txBody>
                  <a:tcPr>
                    <a:lnB w="12700" cap="flat" cmpd="sng" algn="ctr">
                      <a:solidFill>
                        <a:schemeClr val="tx1"/>
                      </a:solidFill>
                      <a:prstDash val="solid"/>
                      <a:round/>
                      <a:headEnd type="none" w="med" len="med"/>
                      <a:tailEnd type="none" w="med" len="med"/>
                    </a:lnB>
                  </a:tcPr>
                </a:tc>
                <a:tc>
                  <a:txBody>
                    <a:bodyPr/>
                    <a:lstStyle/>
                    <a:p>
                      <a:pPr algn="ctr"/>
                      <a:endParaRPr lang="en-US" sz="1200" dirty="0"/>
                    </a:p>
                  </a:txBody>
                  <a:tcPr>
                    <a:lnB w="12700" cap="flat" cmpd="sng" algn="ctr">
                      <a:solidFill>
                        <a:schemeClr val="tx1"/>
                      </a:solidFill>
                      <a:prstDash val="solid"/>
                      <a:round/>
                      <a:headEnd type="none" w="med" len="med"/>
                      <a:tailEnd type="none" w="med" len="med"/>
                    </a:lnB>
                  </a:tcPr>
                </a:tc>
                <a:tc>
                  <a:txBody>
                    <a:bodyPr/>
                    <a:lstStyle/>
                    <a:p>
                      <a:pPr algn="ctr"/>
                      <a:endParaRPr lang="en-US" sz="1200" dirty="0"/>
                    </a:p>
                  </a:txBody>
                  <a:tcPr>
                    <a:lnB w="12700" cap="flat" cmpd="sng" algn="ctr">
                      <a:solidFill>
                        <a:schemeClr val="tx1"/>
                      </a:solidFill>
                      <a:prstDash val="solid"/>
                      <a:round/>
                      <a:headEnd type="none" w="med" len="med"/>
                      <a:tailEnd type="none" w="med" len="med"/>
                    </a:lnB>
                  </a:tcPr>
                </a:tc>
                <a:tc>
                  <a:txBody>
                    <a:bodyPr/>
                    <a:lstStyle/>
                    <a:p>
                      <a:pPr algn="ctr"/>
                      <a:endParaRPr lang="en-US" sz="1200" dirty="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bl>
          </a:graphicData>
        </a:graphic>
      </p:graphicFrame>
      <p:graphicFrame>
        <p:nvGraphicFramePr>
          <p:cNvPr id="18" name="Table 17"/>
          <p:cNvGraphicFramePr>
            <a:graphicFrameLocks noGrp="1"/>
          </p:cNvGraphicFramePr>
          <p:nvPr>
            <p:extLst>
              <p:ext uri="{D42A27DB-BD31-4B8C-83A1-F6EECF244321}">
                <p14:modId xmlns:p14="http://schemas.microsoft.com/office/powerpoint/2010/main" val="548654010"/>
              </p:ext>
            </p:extLst>
          </p:nvPr>
        </p:nvGraphicFramePr>
        <p:xfrm>
          <a:off x="3962400" y="6113780"/>
          <a:ext cx="1587500" cy="1488440"/>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825500"/>
                <a:gridCol w="762000"/>
              </a:tblGrid>
              <a:tr h="0">
                <a:tc gridSpan="2">
                  <a:txBody>
                    <a:bodyPr/>
                    <a:lstStyle/>
                    <a:p>
                      <a:pPr algn="ctr"/>
                      <a:r>
                        <a:rPr lang="en-US" sz="1500" dirty="0" smtClean="0"/>
                        <a:t>Test Cases</a:t>
                      </a:r>
                      <a:endParaRPr lang="en-US" sz="1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hMerge="1">
                  <a:txBody>
                    <a:bodyPr/>
                    <a:lstStyle/>
                    <a:p>
                      <a:endParaRPr lang="en-US" sz="14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r h="314960">
                <a:tc>
                  <a:txBody>
                    <a:bodyPr/>
                    <a:lstStyle/>
                    <a:p>
                      <a:r>
                        <a:rPr lang="en-US" sz="1400" dirty="0" smtClean="0">
                          <a:solidFill>
                            <a:schemeClr val="bg1"/>
                          </a:solidFill>
                        </a:rPr>
                        <a:t>Status</a:t>
                      </a:r>
                      <a:endParaRPr lang="en-US" sz="1400" dirty="0">
                        <a:solidFill>
                          <a:schemeClr val="bg1"/>
                        </a:solidFil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bg2">
                        <a:lumMod val="50000"/>
                      </a:schemeClr>
                    </a:solidFill>
                  </a:tcPr>
                </a:tc>
                <a:tc>
                  <a:txBody>
                    <a:bodyPr/>
                    <a:lstStyle/>
                    <a:p>
                      <a:r>
                        <a:rPr lang="en-US" sz="1400" dirty="0" smtClean="0">
                          <a:solidFill>
                            <a:schemeClr val="bg1"/>
                          </a:solidFill>
                        </a:rPr>
                        <a:t>Count</a:t>
                      </a:r>
                      <a:endParaRPr lang="en-US" sz="1400" dirty="0">
                        <a:solidFill>
                          <a:schemeClr val="bg1"/>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2">
                        <a:lumMod val="50000"/>
                      </a:schemeClr>
                    </a:solidFill>
                  </a:tcPr>
                </a:tc>
              </a:tr>
              <a:tr h="304800">
                <a:tc>
                  <a:txBody>
                    <a:bodyPr/>
                    <a:lstStyle/>
                    <a:p>
                      <a:r>
                        <a:rPr lang="en-US" sz="1200" b="1" dirty="0" smtClean="0"/>
                        <a:t>Passed</a:t>
                      </a:r>
                      <a:endParaRPr lang="en-US" sz="1200" b="1" dirty="0"/>
                    </a:p>
                  </a:txBody>
                  <a:tcPr>
                    <a:lnL w="12700" cap="flat" cmpd="sng" algn="ctr">
                      <a:solidFill>
                        <a:schemeClr val="tx1"/>
                      </a:solidFill>
                      <a:prstDash val="solid"/>
                      <a:round/>
                      <a:headEnd type="none" w="med" len="med"/>
                      <a:tailEnd type="none" w="med" len="med"/>
                    </a:lnL>
                    <a:solidFill>
                      <a:schemeClr val="accent1">
                        <a:lumMod val="60000"/>
                        <a:lumOff val="40000"/>
                      </a:schemeClr>
                    </a:solidFill>
                  </a:tcPr>
                </a:tc>
                <a:tc>
                  <a:txBody>
                    <a:bodyPr/>
                    <a:lstStyle/>
                    <a:p>
                      <a:pPr algn="ctr"/>
                      <a:endParaRPr lang="en-US" sz="1200" dirty="0"/>
                    </a:p>
                  </a:txBody>
                  <a:tcPr>
                    <a:lnR w="12700" cap="flat" cmpd="sng" algn="ctr">
                      <a:solidFill>
                        <a:schemeClr val="tx1"/>
                      </a:solidFill>
                      <a:prstDash val="solid"/>
                      <a:round/>
                      <a:headEnd type="none" w="med" len="med"/>
                      <a:tailEnd type="none" w="med" len="med"/>
                    </a:lnR>
                  </a:tcPr>
                </a:tc>
              </a:tr>
              <a:tr h="274320">
                <a:tc>
                  <a:txBody>
                    <a:bodyPr/>
                    <a:lstStyle/>
                    <a:p>
                      <a:r>
                        <a:rPr lang="en-US" sz="1200" b="1" dirty="0" smtClean="0"/>
                        <a:t>Failed</a:t>
                      </a:r>
                      <a:endParaRPr lang="en-US" sz="1200" b="1" dirty="0"/>
                    </a:p>
                  </a:txBody>
                  <a:tcPr>
                    <a:lnL w="12700" cap="flat" cmpd="sng" algn="ctr">
                      <a:solidFill>
                        <a:schemeClr val="tx1"/>
                      </a:solidFill>
                      <a:prstDash val="solid"/>
                      <a:round/>
                      <a:headEnd type="none" w="med" len="med"/>
                      <a:tailEnd type="none" w="med" len="med"/>
                    </a:lnL>
                    <a:solidFill>
                      <a:schemeClr val="accent1">
                        <a:lumMod val="60000"/>
                        <a:lumOff val="40000"/>
                      </a:schemeClr>
                    </a:solidFill>
                  </a:tcPr>
                </a:tc>
                <a:tc>
                  <a:txBody>
                    <a:bodyPr/>
                    <a:lstStyle/>
                    <a:p>
                      <a:pPr algn="ctr"/>
                      <a:endParaRPr lang="en-US" sz="1200" dirty="0"/>
                    </a:p>
                  </a:txBody>
                  <a:tcPr>
                    <a:lnR w="12700" cap="flat" cmpd="sng" algn="ctr">
                      <a:solidFill>
                        <a:schemeClr val="tx1"/>
                      </a:solidFill>
                      <a:prstDash val="solid"/>
                      <a:round/>
                      <a:headEnd type="none" w="med" len="med"/>
                      <a:tailEnd type="none" w="med" len="med"/>
                    </a:lnR>
                  </a:tcPr>
                </a:tc>
              </a:tr>
              <a:tr h="274320">
                <a:tc>
                  <a:txBody>
                    <a:bodyPr/>
                    <a:lstStyle/>
                    <a:p>
                      <a:r>
                        <a:rPr lang="en-US" sz="1200" b="1" dirty="0" smtClean="0"/>
                        <a:t>Not Run</a:t>
                      </a:r>
                      <a:endParaRPr lang="en-US" sz="1200" b="1" dirty="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endParaRPr lang="en-US" sz="1200" dirty="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bl>
          </a:graphicData>
        </a:graphic>
      </p:graphicFrame>
      <p:graphicFrame>
        <p:nvGraphicFramePr>
          <p:cNvPr id="24" name="Table 23"/>
          <p:cNvGraphicFramePr>
            <a:graphicFrameLocks noGrp="1"/>
          </p:cNvGraphicFramePr>
          <p:nvPr>
            <p:extLst>
              <p:ext uri="{D42A27DB-BD31-4B8C-83A1-F6EECF244321}">
                <p14:modId xmlns:p14="http://schemas.microsoft.com/office/powerpoint/2010/main" val="1325586955"/>
              </p:ext>
            </p:extLst>
          </p:nvPr>
        </p:nvGraphicFramePr>
        <p:xfrm>
          <a:off x="5638800" y="6114067"/>
          <a:ext cx="1587500" cy="1487865"/>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914400"/>
                <a:gridCol w="673100"/>
              </a:tblGrid>
              <a:tr h="297832">
                <a:tc gridSpan="2">
                  <a:txBody>
                    <a:bodyPr/>
                    <a:lstStyle/>
                    <a:p>
                      <a:pPr algn="ctr"/>
                      <a:r>
                        <a:rPr lang="en-US" sz="1500" dirty="0" smtClean="0"/>
                        <a:t>Tasks Count</a:t>
                      </a:r>
                      <a:endParaRPr lang="en-US" sz="1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hMerge="1">
                  <a:txBody>
                    <a:bodyPr/>
                    <a:lstStyle/>
                    <a:p>
                      <a:endParaRPr lang="en-US" sz="14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1">
                        <a:lumMod val="75000"/>
                      </a:schemeClr>
                    </a:solidFill>
                  </a:tcPr>
                </a:tc>
              </a:tr>
              <a:tr h="283649">
                <a:tc>
                  <a:txBody>
                    <a:bodyPr/>
                    <a:lstStyle/>
                    <a:p>
                      <a:r>
                        <a:rPr lang="en-US" sz="1400" dirty="0" smtClean="0">
                          <a:solidFill>
                            <a:schemeClr val="bg1"/>
                          </a:solidFill>
                        </a:rPr>
                        <a:t>Status</a:t>
                      </a:r>
                      <a:endParaRPr lang="en-US" sz="1400" dirty="0">
                        <a:solidFill>
                          <a:schemeClr val="bg1"/>
                        </a:solidFil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bg2">
                        <a:lumMod val="50000"/>
                      </a:schemeClr>
                    </a:solidFill>
                  </a:tcPr>
                </a:tc>
                <a:tc>
                  <a:txBody>
                    <a:bodyPr/>
                    <a:lstStyle/>
                    <a:p>
                      <a:r>
                        <a:rPr lang="en-US" sz="1400" dirty="0" smtClean="0">
                          <a:solidFill>
                            <a:schemeClr val="bg1"/>
                          </a:solidFill>
                        </a:rPr>
                        <a:t>Count</a:t>
                      </a:r>
                      <a:endParaRPr lang="en-US" sz="1400" dirty="0">
                        <a:solidFill>
                          <a:schemeClr val="bg1"/>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2">
                        <a:lumMod val="50000"/>
                      </a:schemeClr>
                    </a:solidFill>
                  </a:tcPr>
                </a:tc>
              </a:tr>
              <a:tr h="255284">
                <a:tc>
                  <a:txBody>
                    <a:bodyPr/>
                    <a:lstStyle/>
                    <a:p>
                      <a:r>
                        <a:rPr lang="en-US" sz="1200" b="1" dirty="0" smtClean="0"/>
                        <a:t>In Progress</a:t>
                      </a:r>
                      <a:endParaRPr lang="en-US" sz="1200" b="1" dirty="0"/>
                    </a:p>
                  </a:txBody>
                  <a:tcPr>
                    <a:lnL w="12700" cap="flat" cmpd="sng" algn="ctr">
                      <a:solidFill>
                        <a:schemeClr val="tx1"/>
                      </a:solidFill>
                      <a:prstDash val="solid"/>
                      <a:round/>
                      <a:headEnd type="none" w="med" len="med"/>
                      <a:tailEnd type="none" w="med" len="med"/>
                    </a:lnL>
                    <a:solidFill>
                      <a:schemeClr val="accent1">
                        <a:lumMod val="60000"/>
                        <a:lumOff val="40000"/>
                      </a:schemeClr>
                    </a:solidFill>
                  </a:tcPr>
                </a:tc>
                <a:tc>
                  <a:txBody>
                    <a:bodyPr/>
                    <a:lstStyle/>
                    <a:p>
                      <a:pPr algn="ctr"/>
                      <a:r>
                        <a:rPr lang="en-US" sz="1200" dirty="0" smtClean="0"/>
                        <a:t>2</a:t>
                      </a:r>
                      <a:endParaRPr lang="en-US" sz="1200" dirty="0"/>
                    </a:p>
                  </a:txBody>
                  <a:tcPr>
                    <a:lnR w="12700" cap="flat" cmpd="sng" algn="ctr">
                      <a:solidFill>
                        <a:schemeClr val="tx1"/>
                      </a:solidFill>
                      <a:prstDash val="solid"/>
                      <a:round/>
                      <a:headEnd type="none" w="med" len="med"/>
                      <a:tailEnd type="none" w="med" len="med"/>
                    </a:lnR>
                  </a:tcPr>
                </a:tc>
              </a:tr>
              <a:tr h="255284">
                <a:tc>
                  <a:txBody>
                    <a:bodyPr/>
                    <a:lstStyle/>
                    <a:p>
                      <a:r>
                        <a:rPr lang="en-US" sz="1200" b="1" dirty="0" smtClean="0"/>
                        <a:t>Completed</a:t>
                      </a:r>
                      <a:endParaRPr lang="en-US" sz="1200" b="1" dirty="0"/>
                    </a:p>
                  </a:txBody>
                  <a:tcPr>
                    <a:lnL w="12700" cap="flat" cmpd="sng" algn="ctr">
                      <a:solidFill>
                        <a:schemeClr val="tx1"/>
                      </a:solidFill>
                      <a:prstDash val="solid"/>
                      <a:round/>
                      <a:headEnd type="none" w="med" len="med"/>
                      <a:tailEnd type="none" w="med" len="med"/>
                    </a:lnL>
                    <a:solidFill>
                      <a:schemeClr val="accent1">
                        <a:lumMod val="60000"/>
                        <a:lumOff val="40000"/>
                      </a:schemeClr>
                    </a:solidFill>
                  </a:tcPr>
                </a:tc>
                <a:tc>
                  <a:txBody>
                    <a:bodyPr/>
                    <a:lstStyle/>
                    <a:p>
                      <a:pPr algn="ctr"/>
                      <a:r>
                        <a:rPr lang="en-US" sz="1200" dirty="0" smtClean="0"/>
                        <a:t>6</a:t>
                      </a:r>
                      <a:endParaRPr lang="en-US" sz="1200" dirty="0"/>
                    </a:p>
                  </a:txBody>
                  <a:tcPr>
                    <a:lnR w="12700" cap="flat" cmpd="sng" algn="ctr">
                      <a:solidFill>
                        <a:schemeClr val="tx1"/>
                      </a:solidFill>
                      <a:prstDash val="solid"/>
                      <a:round/>
                      <a:headEnd type="none" w="med" len="med"/>
                      <a:tailEnd type="none" w="med" len="med"/>
                    </a:lnR>
                  </a:tcPr>
                </a:tc>
              </a:tr>
              <a:tr h="314385">
                <a:tc>
                  <a:txBody>
                    <a:bodyPr/>
                    <a:lstStyle/>
                    <a:p>
                      <a:r>
                        <a:rPr lang="en-US" sz="1200" b="1" dirty="0" smtClean="0"/>
                        <a:t>Not Started</a:t>
                      </a:r>
                      <a:endParaRPr lang="en-US" sz="1200" b="1" dirty="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US" sz="1200" dirty="0" smtClean="0"/>
                        <a:t>1</a:t>
                      </a:r>
                      <a:endParaRPr lang="en-US" sz="1200" dirty="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bl>
          </a:graphicData>
        </a:graphic>
      </p:graphicFrame>
      <p:graphicFrame>
        <p:nvGraphicFramePr>
          <p:cNvPr id="27" name="Table 26"/>
          <p:cNvGraphicFramePr>
            <a:graphicFrameLocks noGrp="1"/>
          </p:cNvGraphicFramePr>
          <p:nvPr>
            <p:extLst>
              <p:ext uri="{D42A27DB-BD31-4B8C-83A1-F6EECF244321}">
                <p14:modId xmlns:p14="http://schemas.microsoft.com/office/powerpoint/2010/main" val="504587250"/>
              </p:ext>
            </p:extLst>
          </p:nvPr>
        </p:nvGraphicFramePr>
        <p:xfrm>
          <a:off x="7286082" y="6121400"/>
          <a:ext cx="1752600" cy="1473200"/>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974224"/>
                <a:gridCol w="778376"/>
              </a:tblGrid>
              <a:tr h="320040">
                <a:tc gridSpan="2">
                  <a:txBody>
                    <a:bodyPr/>
                    <a:lstStyle/>
                    <a:p>
                      <a:pPr algn="ctr"/>
                      <a:r>
                        <a:rPr lang="en-US" sz="1500" dirty="0" smtClean="0"/>
                        <a:t>Health</a:t>
                      </a:r>
                      <a:r>
                        <a:rPr lang="en-US" sz="1500" baseline="0" dirty="0" smtClean="0"/>
                        <a:t> Indicators</a:t>
                      </a:r>
                      <a:endParaRPr lang="en-US" sz="1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hMerge="1">
                  <a:txBody>
                    <a:bodyPr/>
                    <a:lstStyle/>
                    <a:p>
                      <a:endParaRPr lang="en-US" sz="14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1">
                        <a:lumMod val="75000"/>
                      </a:schemeClr>
                    </a:solidFill>
                  </a:tcPr>
                </a:tc>
              </a:tr>
              <a:tr h="314960">
                <a:tc>
                  <a:txBody>
                    <a:bodyPr/>
                    <a:lstStyle/>
                    <a:p>
                      <a:r>
                        <a:rPr lang="en-US" sz="1400" dirty="0" smtClean="0">
                          <a:solidFill>
                            <a:schemeClr val="bg1"/>
                          </a:solidFill>
                        </a:rPr>
                        <a:t>Category</a:t>
                      </a:r>
                      <a:endParaRPr lang="en-US" sz="1400" dirty="0">
                        <a:solidFill>
                          <a:schemeClr val="bg1"/>
                        </a:solidFil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bg2">
                        <a:lumMod val="50000"/>
                      </a:schemeClr>
                    </a:solidFill>
                  </a:tcPr>
                </a:tc>
                <a:tc>
                  <a:txBody>
                    <a:bodyPr/>
                    <a:lstStyle/>
                    <a:p>
                      <a:r>
                        <a:rPr lang="en-US" sz="1400" dirty="0" smtClean="0">
                          <a:solidFill>
                            <a:schemeClr val="bg1"/>
                          </a:solidFill>
                        </a:rPr>
                        <a:t>G/Y/R</a:t>
                      </a:r>
                      <a:endParaRPr lang="en-US" sz="1400" dirty="0">
                        <a:solidFill>
                          <a:schemeClr val="bg1"/>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2">
                        <a:lumMod val="50000"/>
                      </a:schemeClr>
                    </a:solidFill>
                  </a:tcPr>
                </a:tc>
              </a:tr>
              <a:tr h="274320">
                <a:tc>
                  <a:txBody>
                    <a:bodyPr/>
                    <a:lstStyle/>
                    <a:p>
                      <a:r>
                        <a:rPr lang="en-US" sz="1200" b="1" dirty="0" smtClean="0"/>
                        <a:t>Scope</a:t>
                      </a:r>
                      <a:endParaRPr lang="en-US" sz="1200" b="1" dirty="0"/>
                    </a:p>
                  </a:txBody>
                  <a:tcPr>
                    <a:lnL w="12700" cap="flat" cmpd="sng" algn="ctr">
                      <a:solidFill>
                        <a:schemeClr val="tx1"/>
                      </a:solidFill>
                      <a:prstDash val="solid"/>
                      <a:round/>
                      <a:headEnd type="none" w="med" len="med"/>
                      <a:tailEnd type="none" w="med" len="med"/>
                    </a:lnL>
                    <a:solidFill>
                      <a:schemeClr val="accent1">
                        <a:lumMod val="60000"/>
                        <a:lumOff val="40000"/>
                      </a:schemeClr>
                    </a:solidFill>
                  </a:tcPr>
                </a:tc>
                <a:tc>
                  <a:txBody>
                    <a:bodyPr/>
                    <a:lstStyle/>
                    <a:p>
                      <a:pPr algn="ctr"/>
                      <a:r>
                        <a:rPr lang="en-US" sz="1200" dirty="0" smtClean="0"/>
                        <a:t>Y</a:t>
                      </a:r>
                      <a:endParaRPr lang="en-US" sz="1200" dirty="0"/>
                    </a:p>
                  </a:txBody>
                  <a:tcPr>
                    <a:lnR w="12700" cap="flat" cmpd="sng" algn="ctr">
                      <a:solidFill>
                        <a:schemeClr val="tx1"/>
                      </a:solidFill>
                      <a:prstDash val="solid"/>
                      <a:round/>
                      <a:headEnd type="none" w="med" len="med"/>
                      <a:tailEnd type="none" w="med" len="med"/>
                    </a:lnR>
                    <a:solidFill>
                      <a:srgbClr val="FFFF00"/>
                    </a:solidFill>
                  </a:tcPr>
                </a:tc>
              </a:tr>
              <a:tr h="274320">
                <a:tc>
                  <a:txBody>
                    <a:bodyPr/>
                    <a:lstStyle/>
                    <a:p>
                      <a:r>
                        <a:rPr lang="en-US" sz="1200" b="1" dirty="0" smtClean="0"/>
                        <a:t>Schedule</a:t>
                      </a:r>
                      <a:endParaRPr lang="en-US" sz="1200" b="1" dirty="0"/>
                    </a:p>
                  </a:txBody>
                  <a:tcPr>
                    <a:lnL w="12700" cap="flat" cmpd="sng" algn="ctr">
                      <a:solidFill>
                        <a:schemeClr val="tx1"/>
                      </a:solidFill>
                      <a:prstDash val="solid"/>
                      <a:round/>
                      <a:headEnd type="none" w="med" len="med"/>
                      <a:tailEnd type="none" w="med" len="med"/>
                    </a:lnL>
                    <a:solidFill>
                      <a:schemeClr val="accent1">
                        <a:lumMod val="60000"/>
                        <a:lumOff val="40000"/>
                      </a:schemeClr>
                    </a:solidFill>
                  </a:tcPr>
                </a:tc>
                <a:tc>
                  <a:txBody>
                    <a:bodyPr/>
                    <a:lstStyle/>
                    <a:p>
                      <a:pPr algn="ctr"/>
                      <a:r>
                        <a:rPr lang="en-US" sz="1200" dirty="0" smtClean="0"/>
                        <a:t>G</a:t>
                      </a:r>
                      <a:endParaRPr lang="en-US" sz="1200" dirty="0"/>
                    </a:p>
                  </a:txBody>
                  <a:tcPr>
                    <a:lnR w="12700" cap="flat" cmpd="sng" algn="ctr">
                      <a:solidFill>
                        <a:schemeClr val="tx1"/>
                      </a:solidFill>
                      <a:prstDash val="solid"/>
                      <a:round/>
                      <a:headEnd type="none" w="med" len="med"/>
                      <a:tailEnd type="none" w="med" len="med"/>
                    </a:lnR>
                    <a:solidFill>
                      <a:srgbClr val="92D050"/>
                    </a:solidFill>
                  </a:tcPr>
                </a:tc>
              </a:tr>
              <a:tr h="289560">
                <a:tc>
                  <a:txBody>
                    <a:bodyPr/>
                    <a:lstStyle/>
                    <a:p>
                      <a:r>
                        <a:rPr lang="en-US" sz="1200" b="1" dirty="0" smtClean="0"/>
                        <a:t>Risks/Issues</a:t>
                      </a:r>
                      <a:endParaRPr lang="en-US" sz="1200" b="1" dirty="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US" sz="1200" dirty="0" smtClean="0"/>
                        <a:t>G</a:t>
                      </a:r>
                      <a:endParaRPr lang="en-US" sz="1200" dirty="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92D050"/>
                    </a:solidFill>
                  </a:tcPr>
                </a:tc>
              </a:tr>
            </a:tbl>
          </a:graphicData>
        </a:graphic>
      </p:graphicFrame>
      <p:graphicFrame>
        <p:nvGraphicFramePr>
          <p:cNvPr id="20" name="Table 19"/>
          <p:cNvGraphicFramePr>
            <a:graphicFrameLocks noGrp="1"/>
          </p:cNvGraphicFramePr>
          <p:nvPr>
            <p:extLst>
              <p:ext uri="{D42A27DB-BD31-4B8C-83A1-F6EECF244321}">
                <p14:modId xmlns:p14="http://schemas.microsoft.com/office/powerpoint/2010/main" val="2503839150"/>
              </p:ext>
            </p:extLst>
          </p:nvPr>
        </p:nvGraphicFramePr>
        <p:xfrm>
          <a:off x="4624944" y="4800600"/>
          <a:ext cx="4419600" cy="1219199"/>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4419600"/>
              </a:tblGrid>
              <a:tr h="356025">
                <a:tc>
                  <a:txBody>
                    <a:bodyPr/>
                    <a:lstStyle/>
                    <a:p>
                      <a:r>
                        <a:rPr lang="en-US" sz="1500" dirty="0" smtClean="0"/>
                        <a:t>Risks/Issues/Other Comments</a:t>
                      </a:r>
                      <a:endParaRPr lang="en-US" sz="1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r>
              <a:tr h="863174">
                <a:tc>
                  <a:txBody>
                    <a:bodyPr/>
                    <a:lstStyle/>
                    <a:p>
                      <a:pPr marL="0" indent="0" algn="l" defTabSz="914400" rtl="0" eaLnBrk="1" latinLnBrk="0" hangingPunct="1">
                        <a:buFont typeface="Arial" panose="020B0604020202020204" pitchFamily="34" charset="0"/>
                        <a:buNone/>
                      </a:pPr>
                      <a:r>
                        <a:rPr lang="en-US" sz="1200" b="0" i="0" kern="1200" baseline="0" dirty="0" smtClean="0">
                          <a:solidFill>
                            <a:schemeClr val="dk1"/>
                          </a:solidFill>
                          <a:latin typeface="+mn-lt"/>
                          <a:ea typeface="+mn-ea"/>
                          <a:cs typeface="+mn-cs"/>
                        </a:rPr>
                        <a:t>1. We have observed that highlight is slow so we need to work on optimization in July.(issue)</a:t>
                      </a:r>
                      <a:endParaRPr lang="en-US" sz="1200" b="0" i="0" kern="1200" baseline="0" dirty="0" smtClean="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3054979065"/>
              </p:ext>
            </p:extLst>
          </p:nvPr>
        </p:nvGraphicFramePr>
        <p:xfrm>
          <a:off x="76200" y="108099"/>
          <a:ext cx="8203809" cy="609600"/>
        </p:xfrm>
        <a:graphic>
          <a:graphicData uri="http://schemas.openxmlformats.org/drawingml/2006/table">
            <a:tbl>
              <a:tblPr firstRow="1" bandRow="1">
                <a:tableStyleId>{5940675A-B579-460E-94D1-54222C63F5DA}</a:tableStyleId>
              </a:tblPr>
              <a:tblGrid>
                <a:gridCol w="1447800"/>
                <a:gridCol w="1371600"/>
                <a:gridCol w="1371600"/>
                <a:gridCol w="1320800"/>
                <a:gridCol w="1437640"/>
                <a:gridCol w="1254369"/>
              </a:tblGrid>
              <a:tr h="228600">
                <a:tc>
                  <a:txBody>
                    <a:bodyPr/>
                    <a:lstStyle/>
                    <a:p>
                      <a:r>
                        <a:rPr lang="en-US" sz="1400" dirty="0" smtClean="0">
                          <a:solidFill>
                            <a:schemeClr val="bg1"/>
                          </a:solidFill>
                        </a:rPr>
                        <a:t>Project Name:</a:t>
                      </a:r>
                      <a:endParaRPr lang="en-US" sz="1400" dirty="0">
                        <a:solidFill>
                          <a:schemeClr val="bg1"/>
                        </a:solidFill>
                      </a:endParaRP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gridSpan="2">
                  <a:txBody>
                    <a:bodyPr/>
                    <a:lstStyle/>
                    <a:p>
                      <a:r>
                        <a:rPr lang="en-US" sz="1400" dirty="0" smtClean="0">
                          <a:solidFill>
                            <a:schemeClr val="tx1"/>
                          </a:solidFill>
                        </a:rPr>
                        <a:t>Adam</a:t>
                      </a:r>
                      <a:r>
                        <a:rPr lang="en-US" sz="1400" baseline="0" dirty="0" smtClean="0">
                          <a:solidFill>
                            <a:schemeClr val="tx1"/>
                          </a:solidFill>
                        </a:rPr>
                        <a:t> Interactive Anatomy </a:t>
                      </a:r>
                      <a:endParaRPr lang="en-US"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US"/>
                    </a:p>
                  </a:txBody>
                  <a:tcPr/>
                </a:tc>
                <a:tc gridSpan="2">
                  <a:txBody>
                    <a:bodyPr/>
                    <a:lstStyle/>
                    <a:p>
                      <a:pPr algn="r"/>
                      <a:r>
                        <a:rPr lang="en-US" sz="1400" dirty="0" smtClean="0">
                          <a:solidFill>
                            <a:schemeClr val="bg1"/>
                          </a:solidFill>
                        </a:rPr>
                        <a:t>Report Date:</a:t>
                      </a:r>
                      <a:endParaRPr lang="en-US" sz="14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hMerge="1">
                  <a:txBody>
                    <a:bodyPr/>
                    <a:lstStyle/>
                    <a:p>
                      <a:endParaRPr lang="en-US"/>
                    </a:p>
                  </a:txBody>
                  <a:tcPr/>
                </a:tc>
                <a:tc>
                  <a:txBody>
                    <a:bodyPr/>
                    <a:lstStyle/>
                    <a:p>
                      <a:r>
                        <a:rPr lang="en-US" sz="1400" dirty="0" smtClean="0">
                          <a:solidFill>
                            <a:schemeClr val="tx1"/>
                          </a:solidFill>
                        </a:rPr>
                        <a:t>12 July 2016</a:t>
                      </a:r>
                      <a:endParaRPr lang="en-US"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28600">
                <a:tc>
                  <a:txBody>
                    <a:bodyPr/>
                    <a:lstStyle/>
                    <a:p>
                      <a:r>
                        <a:rPr lang="en-US" sz="1400" dirty="0" smtClean="0">
                          <a:solidFill>
                            <a:schemeClr val="bg1"/>
                          </a:solidFill>
                        </a:rPr>
                        <a:t>Project Manager:</a:t>
                      </a:r>
                      <a:endParaRPr lang="en-US" sz="1400" dirty="0">
                        <a:solidFill>
                          <a:schemeClr val="bg1"/>
                        </a:solidFill>
                      </a:endParaRP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sz="1400" dirty="0" smtClean="0">
                          <a:solidFill>
                            <a:schemeClr val="tx1"/>
                          </a:solidFill>
                        </a:rPr>
                        <a:t>Ashish</a:t>
                      </a:r>
                      <a:r>
                        <a:rPr lang="en-US" sz="1400" baseline="0" dirty="0" smtClean="0">
                          <a:solidFill>
                            <a:schemeClr val="tx1"/>
                          </a:solidFill>
                        </a:rPr>
                        <a:t> Jain</a:t>
                      </a:r>
                      <a:endParaRPr lang="en-US"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400" dirty="0" smtClean="0">
                          <a:solidFill>
                            <a:schemeClr val="bg1"/>
                          </a:solidFill>
                        </a:rPr>
                        <a:t>Technical Lead:</a:t>
                      </a:r>
                      <a:endParaRPr lang="en-US" sz="14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r" defTabSz="914400" rtl="0" eaLnBrk="1" latinLnBrk="0" hangingPunct="1"/>
                      <a:r>
                        <a:rPr lang="en-US" sz="1400" kern="1200" dirty="0" smtClean="0">
                          <a:solidFill>
                            <a:schemeClr val="bg1"/>
                          </a:solidFill>
                          <a:latin typeface="+mn-lt"/>
                          <a:ea typeface="+mn-ea"/>
                          <a:cs typeface="+mn-cs"/>
                        </a:rPr>
                        <a:t>Completion Dt:</a:t>
                      </a:r>
                      <a:endParaRPr lang="en-US" sz="1400" kern="1200" dirty="0">
                        <a:solidFill>
                          <a:schemeClr val="bg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marL="0" algn="l" defTabSz="914400" rtl="0" eaLnBrk="1" latinLnBrk="0" hangingPunct="1"/>
                      <a:endParaRPr lang="en-US" sz="140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pic>
        <p:nvPicPr>
          <p:cNvPr id="19" name="Picture 1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362492" y="157195"/>
            <a:ext cx="676190" cy="523810"/>
          </a:xfrm>
          <a:prstGeom prst="rect">
            <a:avLst/>
          </a:prstGeom>
        </p:spPr>
      </p:pic>
      <p:graphicFrame>
        <p:nvGraphicFramePr>
          <p:cNvPr id="21" name="Table 20"/>
          <p:cNvGraphicFramePr>
            <a:graphicFrameLocks noGrp="1"/>
          </p:cNvGraphicFramePr>
          <p:nvPr>
            <p:extLst>
              <p:ext uri="{D42A27DB-BD31-4B8C-83A1-F6EECF244321}">
                <p14:modId xmlns:p14="http://schemas.microsoft.com/office/powerpoint/2010/main" val="3608406716"/>
              </p:ext>
            </p:extLst>
          </p:nvPr>
        </p:nvGraphicFramePr>
        <p:xfrm>
          <a:off x="4619135" y="3505200"/>
          <a:ext cx="4466731" cy="1295400"/>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2270538"/>
                <a:gridCol w="2196193"/>
              </a:tblGrid>
              <a:tr h="302741">
                <a:tc>
                  <a:txBody>
                    <a:bodyPr/>
                    <a:lstStyle/>
                    <a:p>
                      <a:r>
                        <a:rPr lang="en-US" sz="1500" b="1" dirty="0" smtClean="0"/>
                        <a:t>Current Reference Points</a:t>
                      </a:r>
                      <a:endParaRPr lang="en-US" sz="15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r>
                        <a:rPr lang="en-US" sz="1500" dirty="0" smtClean="0"/>
                        <a:t>Closed </a:t>
                      </a:r>
                      <a:r>
                        <a:rPr lang="en-US" sz="1500" smtClean="0"/>
                        <a:t>Reference Points</a:t>
                      </a:r>
                      <a:endParaRPr lang="en-US" sz="1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r>
              <a:tr h="259492">
                <a:tc>
                  <a:txBody>
                    <a:bodyPr/>
                    <a:lstStyle/>
                    <a:p>
                      <a:endParaRPr lang="en-US" sz="12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marL="0" algn="l" defTabSz="914400" rtl="0" eaLnBrk="1" latinLnBrk="0" hangingPunct="1"/>
                      <a:endParaRPr lang="en-US" sz="1200" kern="1200" dirty="0">
                        <a:solidFill>
                          <a:schemeClr val="dk1"/>
                        </a:solidFill>
                        <a:latin typeface="+mn-lt"/>
                        <a:ea typeface="+mn-ea"/>
                        <a:cs typeface="+mn-cs"/>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r h="25949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p>
                  </a:txBody>
                  <a:tcPr>
                    <a:lnL w="12700" cap="flat" cmpd="sng" algn="ctr">
                      <a:solidFill>
                        <a:schemeClr val="tx1"/>
                      </a:solidFill>
                      <a:prstDash val="solid"/>
                      <a:round/>
                      <a:headEnd type="none" w="med" len="med"/>
                      <a:tailEnd type="none" w="med" len="med"/>
                    </a:ln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p>
                  </a:txBody>
                  <a:tcPr>
                    <a:lnR w="12700" cap="flat" cmpd="sng" algn="ctr">
                      <a:solidFill>
                        <a:schemeClr val="tx1"/>
                      </a:solidFill>
                      <a:prstDash val="solid"/>
                      <a:round/>
                      <a:headEnd type="none" w="med" len="med"/>
                      <a:tailEnd type="none" w="med" len="med"/>
                    </a:lnR>
                  </a:tcPr>
                </a:tc>
              </a:tr>
              <a:tr h="42672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p>
                  </a:txBody>
                  <a:tcPr>
                    <a:lnL w="12700" cap="flat" cmpd="sng" algn="ctr">
                      <a:solidFill>
                        <a:schemeClr val="tx1"/>
                      </a:solidFill>
                      <a:prstDash val="solid"/>
                      <a:round/>
                      <a:headEnd type="none" w="med" len="med"/>
                      <a:tailEnd type="none" w="med" len="med"/>
                    </a:ln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p>
                  </a:txBody>
                  <a:tcPr>
                    <a:lnR w="12700" cap="flat" cmpd="sng" algn="ctr">
                      <a:solidFill>
                        <a:schemeClr val="tx1"/>
                      </a:solidFill>
                      <a:prstDash val="solid"/>
                      <a:round/>
                      <a:headEnd type="none" w="med" len="med"/>
                      <a:tailEnd type="none" w="med" len="med"/>
                    </a:lnR>
                  </a:tcPr>
                </a:tc>
              </a:tr>
            </a:tbl>
          </a:graphicData>
        </a:graphic>
      </p:graphicFrame>
    </p:spTree>
    <p:extLst>
      <p:ext uri="{BB962C8B-B14F-4D97-AF65-F5344CB8AC3E}">
        <p14:creationId xmlns:p14="http://schemas.microsoft.com/office/powerpoint/2010/main" val="303835765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7136</TotalTime>
  <Words>219</Words>
  <Application>Microsoft Office PowerPoint</Application>
  <PresentationFormat>On-screen Show (4:3)</PresentationFormat>
  <Paragraphs>73</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ragarwal@Ebix.com</dc:creator>
  <cp:lastModifiedBy>avishnoi</cp:lastModifiedBy>
  <cp:revision>320</cp:revision>
  <dcterms:created xsi:type="dcterms:W3CDTF">2014-07-24T17:49:54Z</dcterms:created>
  <dcterms:modified xsi:type="dcterms:W3CDTF">2016-07-12T12:53:15Z</dcterms:modified>
</cp:coreProperties>
</file>